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3" r:id="rId2"/>
    <p:sldMasterId id="2147483725" r:id="rId3"/>
    <p:sldMasterId id="2147483757" r:id="rId4"/>
    <p:sldMasterId id="2147483790" r:id="rId5"/>
    <p:sldMasterId id="2147483851" r:id="rId6"/>
  </p:sldMasterIdLst>
  <p:notesMasterIdLst>
    <p:notesMasterId r:id="rId25"/>
  </p:notesMasterIdLst>
  <p:handoutMasterIdLst>
    <p:handoutMasterId r:id="rId26"/>
  </p:handoutMasterIdLst>
  <p:sldIdLst>
    <p:sldId id="258" r:id="rId7"/>
    <p:sldId id="296" r:id="rId8"/>
    <p:sldId id="276" r:id="rId9"/>
    <p:sldId id="259" r:id="rId10"/>
    <p:sldId id="265" r:id="rId11"/>
    <p:sldId id="266" r:id="rId12"/>
    <p:sldId id="267" r:id="rId13"/>
    <p:sldId id="270" r:id="rId14"/>
    <p:sldId id="273" r:id="rId15"/>
    <p:sldId id="277" r:id="rId16"/>
    <p:sldId id="274" r:id="rId17"/>
    <p:sldId id="283" r:id="rId18"/>
    <p:sldId id="284" r:id="rId19"/>
    <p:sldId id="291" r:id="rId20"/>
    <p:sldId id="278" r:id="rId21"/>
    <p:sldId id="294" r:id="rId22"/>
    <p:sldId id="293" r:id="rId23"/>
    <p:sldId id="298" r:id="rId24"/>
  </p:sldIdLst>
  <p:sldSz cx="9144000" cy="5143500" type="screen16x9"/>
  <p:notesSz cx="6797675" cy="9928225"/>
  <p:defaultTextStyle>
    <a:defPPr>
      <a:defRPr lang="ru-RU"/>
    </a:defPPr>
    <a:lvl1pPr marL="0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16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33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48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64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81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98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716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533" algn="l" defTabSz="9136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E"/>
    <a:srgbClr val="E40059"/>
    <a:srgbClr val="1734CE"/>
    <a:srgbClr val="1734D0"/>
    <a:srgbClr val="1199D7"/>
    <a:srgbClr val="FFFFFF"/>
    <a:srgbClr val="0032C0"/>
    <a:srgbClr val="5AAAEC"/>
    <a:srgbClr val="3F9CE9"/>
    <a:srgbClr val="C1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33" autoAdjust="0"/>
  </p:normalViewPr>
  <p:slideViewPr>
    <p:cSldViewPr showGuides="1">
      <p:cViewPr>
        <p:scale>
          <a:sx n="140" d="100"/>
          <a:sy n="140" d="100"/>
        </p:scale>
        <p:origin x="-792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31211052606156"/>
          <c:y val="0"/>
          <c:w val="0.44949157045553351"/>
          <c:h val="0.59687018902661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734D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1.5337423312883436E-2"/>
                  <c:y val="-8.0625962194676784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8</a:t>
                    </a:r>
                    <a:r>
                      <a:rPr lang="ru-RU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,7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02453987730062E-3"/>
                  <c:y val="8.062596219467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7"/>
        <c:overlap val="-65"/>
        <c:axId val="83862272"/>
        <c:axId val="83863808"/>
      </c:barChart>
      <c:catAx>
        <c:axId val="83862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863808"/>
        <c:crosses val="autoZero"/>
        <c:auto val="1"/>
        <c:lblAlgn val="ctr"/>
        <c:lblOffset val="100"/>
        <c:noMultiLvlLbl val="0"/>
      </c:catAx>
      <c:valAx>
        <c:axId val="8386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86227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056517316104373"/>
          <c:y val="0"/>
          <c:w val="0.64000597428409145"/>
          <c:h val="0.59687018902661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734D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0625962194676784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410,1</a:t>
                    </a:r>
                    <a:endParaRPr lang="en-US" dirty="0">
                      <a:latin typeface="Century Gothic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02453987730062E-3"/>
                  <c:y val="8.0625962194676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341.9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7"/>
        <c:overlap val="-65"/>
        <c:axId val="83878272"/>
        <c:axId val="83879808"/>
      </c:barChart>
      <c:catAx>
        <c:axId val="83878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879808"/>
        <c:crosses val="autoZero"/>
        <c:auto val="1"/>
        <c:lblAlgn val="ctr"/>
        <c:lblOffset val="100"/>
        <c:noMultiLvlLbl val="0"/>
      </c:catAx>
      <c:valAx>
        <c:axId val="8387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878272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4B870F2E-64C7-42BA-962E-C38845C612B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3CD8198-4ACB-4F6F-925E-F37EF47AB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71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1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1"/>
          </a:xfrm>
          <a:prstGeom prst="rect">
            <a:avLst/>
          </a:prstGeom>
        </p:spPr>
        <p:txBody>
          <a:bodyPr vert="horz" lIns="91713" tIns="45856" rIns="91713" bIns="45856" rtlCol="0"/>
          <a:lstStyle>
            <a:lvl1pPr algn="r">
              <a:defRPr sz="1200"/>
            </a:lvl1pPr>
          </a:lstStyle>
          <a:p>
            <a:fld id="{1676B819-EF1E-4398-9A43-797CD61FF0C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3" tIns="45856" rIns="91713" bIns="458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713" tIns="45856" rIns="91713" bIns="458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60" cy="496411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1713" tIns="45856" rIns="91713" bIns="45856" rtlCol="0" anchor="b"/>
          <a:lstStyle>
            <a:lvl1pPr algn="r">
              <a:defRPr sz="1200"/>
            </a:lvl1pPr>
          </a:lstStyle>
          <a:p>
            <a:fld id="{7747FF91-2118-4EE9-99D5-0C17420A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6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33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48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64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81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98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16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33" algn="l" defTabSz="913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198913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7" y="3789415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8" y="2349224"/>
            <a:ext cx="7175351" cy="1344875"/>
          </a:xfrm>
          <a:effectLst/>
        </p:spPr>
        <p:txBody>
          <a:bodyPr/>
          <a:lstStyle>
            <a:lvl1pPr marL="639544" indent="-456816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8460-A6AF-4BDF-9944-C0A191233A1E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BB7C-B614-4BE8-A162-161A9BB2A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1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F040-A593-4F6C-BB25-0F0D29B49CBB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195D-02B8-4674-99C2-410042F49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99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4" y="2725478"/>
            <a:ext cx="1434464" cy="117974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9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7" y="176802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1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7" y="156788"/>
            <a:ext cx="6249917" cy="860976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238292"/>
            <a:ext cx="3886200" cy="3394439"/>
          </a:xfrm>
          <a:prstGeom prst="rect">
            <a:avLst/>
          </a:prstGeom>
        </p:spPr>
        <p:txBody>
          <a:bodyPr lIns="68529" tIns="34276" rIns="68529" bIns="34276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238292"/>
            <a:ext cx="3886200" cy="3394439"/>
          </a:xfrm>
          <a:prstGeom prst="rect">
            <a:avLst/>
          </a:prstGeom>
        </p:spPr>
        <p:txBody>
          <a:bodyPr lIns="68529" tIns="34276" rIns="68529" bIns="34276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60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4" y="2725478"/>
            <a:ext cx="1434464" cy="117974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9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7" y="176802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1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7" y="156788"/>
            <a:ext cx="6249917" cy="860976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2" y="1260872"/>
            <a:ext cx="4036875" cy="617934"/>
          </a:xfrm>
          <a:prstGeom prst="rect">
            <a:avLst/>
          </a:prstGeom>
        </p:spPr>
        <p:txBody>
          <a:bodyPr lIns="68529" tIns="34276" rIns="68529" bIns="34276"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318" lvl="0" indent="-171318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lIns="68529" tIns="34276" rIns="68529" bIns="34276" rtlCol="0"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622" indent="0">
              <a:buNone/>
              <a:defRPr sz="1500" b="1"/>
            </a:lvl2pPr>
            <a:lvl3pPr marL="685256" indent="0">
              <a:buNone/>
              <a:defRPr sz="1400" b="1"/>
            </a:lvl3pPr>
            <a:lvl4pPr marL="1027883" indent="0">
              <a:buNone/>
              <a:defRPr sz="1200" b="1"/>
            </a:lvl4pPr>
            <a:lvl5pPr marL="1370512" indent="0">
              <a:buNone/>
              <a:defRPr sz="1200" b="1"/>
            </a:lvl5pPr>
            <a:lvl6pPr marL="1713147" indent="0">
              <a:buNone/>
              <a:defRPr sz="1200" b="1"/>
            </a:lvl6pPr>
            <a:lvl7pPr marL="2055767" indent="0">
              <a:buNone/>
              <a:defRPr sz="1200" b="1"/>
            </a:lvl7pPr>
            <a:lvl8pPr marL="2398389" indent="0">
              <a:buNone/>
              <a:defRPr sz="1200" b="1"/>
            </a:lvl8pPr>
            <a:lvl9pPr marL="2741009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9"/>
            <a:ext cx="3887391" cy="2763441"/>
          </a:xfrm>
          <a:prstGeom prst="rect">
            <a:avLst/>
          </a:prstGeom>
        </p:spPr>
        <p:txBody>
          <a:bodyPr lIns="68529" tIns="34276" rIns="68529" bIns="34276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1" y="1878809"/>
            <a:ext cx="4043811" cy="2763441"/>
          </a:xfrm>
          <a:prstGeom prst="rect">
            <a:avLst/>
          </a:prstGeom>
        </p:spPr>
        <p:txBody>
          <a:bodyPr lIns="68529" tIns="34276" rIns="68529" bIns="34276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93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2" y="7"/>
            <a:ext cx="7968996" cy="405308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7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0" y="2943227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35250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1" y="4275821"/>
            <a:ext cx="3983638" cy="698629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622" indent="0">
              <a:buNone/>
              <a:defRPr sz="1100"/>
            </a:lvl2pPr>
            <a:lvl3pPr marL="685256" indent="0">
              <a:buNone/>
              <a:defRPr sz="1000"/>
            </a:lvl3pPr>
            <a:lvl4pPr marL="1027883" indent="0">
              <a:buNone/>
              <a:defRPr sz="700"/>
            </a:lvl4pPr>
            <a:lvl5pPr marL="1370512" indent="0">
              <a:buNone/>
              <a:defRPr sz="700"/>
            </a:lvl5pPr>
            <a:lvl6pPr marL="1713147" indent="0">
              <a:buNone/>
              <a:defRPr sz="700"/>
            </a:lvl6pPr>
            <a:lvl7pPr marL="2055767" indent="0">
              <a:buNone/>
              <a:defRPr sz="700"/>
            </a:lvl7pPr>
            <a:lvl8pPr marL="2398389" indent="0">
              <a:buNone/>
              <a:defRPr sz="700"/>
            </a:lvl8pPr>
            <a:lvl9pPr marL="2741009" indent="0">
              <a:buNone/>
              <a:defRPr sz="7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9" y="1718046"/>
            <a:ext cx="4352755" cy="3256397"/>
          </a:xfrm>
          <a:prstGeom prst="rect">
            <a:avLst/>
          </a:prstGeom>
        </p:spPr>
        <p:txBody>
          <a:bodyPr lIns="68529" tIns="34276" rIns="68529" bIns="34276" rtlCol="0"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4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xmlns="" id="{ED37F377-8A2B-4717-9BE8-74D809D3C464}"/>
              </a:ext>
            </a:extLst>
          </p:cNvPr>
          <p:cNvSpPr/>
          <p:nvPr userDrawn="1"/>
        </p:nvSpPr>
        <p:spPr>
          <a:xfrm flipV="1">
            <a:off x="2" y="-7138"/>
            <a:ext cx="7968996" cy="405308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1" y="3280544"/>
            <a:ext cx="3983638" cy="99527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33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2" y="7"/>
            <a:ext cx="7968996" cy="405308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7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0" y="2943227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1" y="3280544"/>
            <a:ext cx="3983638" cy="99527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35250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1" y="4275821"/>
            <a:ext cx="3983638" cy="698629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622" indent="0">
              <a:buNone/>
              <a:defRPr sz="1100"/>
            </a:lvl2pPr>
            <a:lvl3pPr marL="685256" indent="0">
              <a:buNone/>
              <a:defRPr sz="1000"/>
            </a:lvl3pPr>
            <a:lvl4pPr marL="1027883" indent="0">
              <a:buNone/>
              <a:defRPr sz="700"/>
            </a:lvl4pPr>
            <a:lvl5pPr marL="1370512" indent="0">
              <a:buNone/>
              <a:defRPr sz="700"/>
            </a:lvl5pPr>
            <a:lvl6pPr marL="1713147" indent="0">
              <a:buNone/>
              <a:defRPr sz="700"/>
            </a:lvl6pPr>
            <a:lvl7pPr marL="2055767" indent="0">
              <a:buNone/>
              <a:defRPr sz="700"/>
            </a:lvl7pPr>
            <a:lvl8pPr marL="2398389" indent="0">
              <a:buNone/>
              <a:defRPr sz="700"/>
            </a:lvl8pPr>
            <a:lvl9pPr marL="2741009" indent="0">
              <a:buNone/>
              <a:defRPr sz="7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687495" y="1703896"/>
            <a:ext cx="4286263" cy="3270536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2300"/>
            </a:lvl1pPr>
            <a:lvl2pPr marL="342622" indent="0">
              <a:buNone/>
              <a:defRPr sz="2100"/>
            </a:lvl2pPr>
            <a:lvl3pPr marL="685256" indent="0">
              <a:buNone/>
              <a:defRPr sz="1800"/>
            </a:lvl3pPr>
            <a:lvl4pPr marL="1027883" indent="0">
              <a:buNone/>
              <a:defRPr sz="1500"/>
            </a:lvl4pPr>
            <a:lvl5pPr marL="1370512" indent="0">
              <a:buNone/>
              <a:defRPr sz="1500"/>
            </a:lvl5pPr>
            <a:lvl6pPr marL="1713147" indent="0">
              <a:buNone/>
              <a:defRPr sz="1500"/>
            </a:lvl6pPr>
            <a:lvl7pPr marL="2055767" indent="0">
              <a:buNone/>
              <a:defRPr sz="1500"/>
            </a:lvl7pPr>
            <a:lvl8pPr marL="2398389" indent="0">
              <a:buNone/>
              <a:defRPr sz="1500"/>
            </a:lvl8pPr>
            <a:lvl9pPr marL="2741009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6604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8304287" y="176802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5670996" y="9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5009931" y="1"/>
            <a:ext cx="1085851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8304287" y="176802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5670996" y="9"/>
            <a:ext cx="3623880" cy="2655755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5009931" y="1"/>
            <a:ext cx="1085851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7" y="156786"/>
            <a:ext cx="624991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630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0" y="548641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499B-7D24-46A8-959B-AFF9F0E3872A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EBA5-7F53-4E79-BA23-199CA4F71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4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504571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 algn="ctr">
              <a:buNone/>
              <a:defRPr sz="1500"/>
            </a:lvl2pPr>
            <a:lvl3pPr marL="684952" indent="0" algn="ctr">
              <a:buNone/>
              <a:defRPr sz="1400"/>
            </a:lvl3pPr>
            <a:lvl4pPr marL="1027429" indent="0" algn="ctr">
              <a:buNone/>
              <a:defRPr sz="1200"/>
            </a:lvl4pPr>
            <a:lvl5pPr marL="1369905" indent="0" algn="ctr">
              <a:buNone/>
              <a:defRPr sz="1200"/>
            </a:lvl5pPr>
            <a:lvl6pPr marL="1712389" indent="0" algn="ctr">
              <a:buNone/>
              <a:defRPr sz="1200"/>
            </a:lvl6pPr>
            <a:lvl7pPr marL="2054856" indent="0" algn="ctr">
              <a:buNone/>
              <a:defRPr sz="1200"/>
            </a:lvl7pPr>
            <a:lvl8pPr marL="2397326" indent="0" algn="ctr">
              <a:buNone/>
              <a:defRPr sz="1200"/>
            </a:lvl8pPr>
            <a:lvl9pPr marL="2739796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=""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" y="757567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8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41"/>
            <a:ext cx="3683725" cy="682935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557114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306424"/>
            <a:ext cx="4946515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9502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91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8" y="2397688"/>
            <a:ext cx="3707122" cy="2218706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=""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379764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233628" y="0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66" y="3785308"/>
            <a:ext cx="1143431" cy="135255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8" y="1922630"/>
            <a:ext cx="5506973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=""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47" y="981381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2"/>
            <a:ext cx="4191000" cy="5154187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=""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379764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5" y="1076333"/>
            <a:ext cx="4516366" cy="4067175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499" tIns="34262" rIns="273993" bIns="34262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8" y="2397688"/>
            <a:ext cx="3707122" cy="2218706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233628" y="0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7" y="889097"/>
            <a:ext cx="1379764" cy="12254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5" y="1922630"/>
            <a:ext cx="5506966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=""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8305042" y="178315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=""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47" y="981381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4" y="1578674"/>
            <a:ext cx="4106468" cy="585891"/>
          </a:xfrm>
          <a:prstGeom prst="rect">
            <a:avLst/>
          </a:prstGeom>
        </p:spPr>
        <p:txBody>
          <a:bodyPr lIns="68499" tIns="34262" rIns="68499" bIns="34262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=""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4" y="2164558"/>
            <a:ext cx="4106468" cy="2424112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=""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1578674"/>
            <a:ext cx="4106700" cy="585891"/>
          </a:xfrm>
          <a:prstGeom prst="rect">
            <a:avLst/>
          </a:prstGeom>
        </p:spPr>
        <p:txBody>
          <a:bodyPr lIns="68499" tIns="34262" rIns="68499" bIns="34262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tx1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=""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164558"/>
            <a:ext cx="4106700" cy="2424112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=""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=""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8504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=""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=""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=""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=""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=""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=""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7" y="1504321"/>
            <a:ext cx="3919323" cy="3062916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470" indent="0">
              <a:buNone/>
              <a:defRPr sz="1800">
                <a:solidFill>
                  <a:schemeClr val="bg1"/>
                </a:solidFill>
              </a:defRPr>
            </a:lvl2pPr>
            <a:lvl3pPr marL="684952" indent="0">
              <a:buNone/>
              <a:defRPr sz="1800">
                <a:solidFill>
                  <a:schemeClr val="bg1"/>
                </a:solidFill>
              </a:defRPr>
            </a:lvl3pPr>
            <a:lvl4pPr marL="1027429" indent="0">
              <a:buNone/>
              <a:defRPr sz="1800">
                <a:solidFill>
                  <a:schemeClr val="bg1"/>
                </a:solidFill>
              </a:defRPr>
            </a:lvl4pPr>
            <a:lvl5pPr marL="1369905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=""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347087" y="1504336"/>
            <a:ext cx="4289548" cy="3063353"/>
          </a:xfrm>
          <a:prstGeom prst="rect">
            <a:avLst/>
          </a:prstGeom>
        </p:spPr>
        <p:txBody>
          <a:bodyPr vert="horz" lIns="68485" tIns="34255" rIns="68485" bIns="34255" rtlCol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9112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=""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98547" y="1998608"/>
            <a:ext cx="8245031" cy="2574885"/>
          </a:xfrm>
          <a:prstGeom prst="rect">
            <a:avLst/>
          </a:prstGeom>
        </p:spPr>
        <p:txBody>
          <a:bodyPr lIns="68485" tIns="34255" rIns="68485" bIns="34255" rtlCol="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=""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=""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=""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=""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=""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=""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6331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8" y="-2"/>
            <a:ext cx="8810625" cy="472440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=""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36" y="244930"/>
            <a:ext cx="8605157" cy="46536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68499" bIns="34262" rtlCol="0" anchor="ctr"/>
          <a:lstStyle>
            <a:lvl1pPr marL="0" indent="0" algn="ctr"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08671"/>
            <a:ext cx="1771650" cy="930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30" y="419112"/>
            <a:ext cx="6249917" cy="70484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15726" rtlCol="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9016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AB0B-CFC8-4F16-9389-88B20B786455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A023-E8FF-40F2-B1C3-86694C9C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9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202" y="2595872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202" y="2879588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202" y="3162519"/>
            <a:ext cx="2584337" cy="216803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=""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202" y="3446218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=""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4844207" y="2628937"/>
            <a:ext cx="194156" cy="194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=""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4880720" y="2923512"/>
            <a:ext cx="121130" cy="222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=""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4844207" y="3245981"/>
            <a:ext cx="194156" cy="1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=""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4853809" y="3487583"/>
            <a:ext cx="174989" cy="17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=""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=""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365773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49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504571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 algn="ctr">
              <a:buNone/>
              <a:defRPr sz="1500"/>
            </a:lvl2pPr>
            <a:lvl3pPr marL="684952" indent="0" algn="ctr">
              <a:buNone/>
              <a:defRPr sz="1400"/>
            </a:lvl3pPr>
            <a:lvl4pPr marL="1027429" indent="0" algn="ctr">
              <a:buNone/>
              <a:defRPr sz="1200"/>
            </a:lvl4pPr>
            <a:lvl5pPr marL="1369905" indent="0" algn="ctr">
              <a:buNone/>
              <a:defRPr sz="1200"/>
            </a:lvl5pPr>
            <a:lvl6pPr marL="1712389" indent="0" algn="ctr">
              <a:buNone/>
              <a:defRPr sz="1200"/>
            </a:lvl6pPr>
            <a:lvl7pPr marL="2054856" indent="0" algn="ctr">
              <a:buNone/>
              <a:defRPr sz="1200"/>
            </a:lvl7pPr>
            <a:lvl8pPr marL="2397326" indent="0" algn="ctr">
              <a:buNone/>
              <a:defRPr sz="1200"/>
            </a:lvl8pPr>
            <a:lvl9pPr marL="2739796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1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=""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" y="757567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8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41"/>
            <a:ext cx="3683725" cy="682935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557114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306424"/>
            <a:ext cx="4946515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9502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91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=""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8" y="1253950"/>
            <a:ext cx="8126342" cy="337877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83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=""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238295"/>
            <a:ext cx="3886200" cy="339443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=""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38295"/>
            <a:ext cx="3886200" cy="339443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8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=""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0" y="1260872"/>
            <a:ext cx="4036876" cy="617934"/>
          </a:xfrm>
          <a:prstGeom prst="rect">
            <a:avLst/>
          </a:prstGeom>
        </p:spPr>
        <p:txBody>
          <a:bodyPr lIns="68499" tIns="34262" rIns="68499" bIns="34262"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242" lvl="0" indent="-171242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=""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lIns="68499" tIns="34262" rIns="68499" bIns="34262" rtlCol="0"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=""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9"/>
            <a:ext cx="3887391" cy="2763441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=""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0" y="1878809"/>
            <a:ext cx="4043812" cy="2763441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545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4" y="4275824"/>
            <a:ext cx="3983637" cy="698629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470" indent="0">
              <a:buNone/>
              <a:defRPr sz="1100"/>
            </a:lvl2pPr>
            <a:lvl3pPr marL="684952" indent="0">
              <a:buNone/>
              <a:defRPr sz="900"/>
            </a:lvl3pPr>
            <a:lvl4pPr marL="1027429" indent="0">
              <a:buNone/>
              <a:defRPr sz="800"/>
            </a:lvl4pPr>
            <a:lvl5pPr marL="1369905" indent="0">
              <a:buNone/>
              <a:defRPr sz="800"/>
            </a:lvl5pPr>
            <a:lvl6pPr marL="1712389" indent="0">
              <a:buNone/>
              <a:defRPr sz="800"/>
            </a:lvl6pPr>
            <a:lvl7pPr marL="2054856" indent="0">
              <a:buNone/>
              <a:defRPr sz="800"/>
            </a:lvl7pPr>
            <a:lvl8pPr marL="2397326" indent="0">
              <a:buNone/>
              <a:defRPr sz="800"/>
            </a:lvl8pPr>
            <a:lvl9pPr marL="2739796" indent="0">
              <a:buNone/>
              <a:defRPr sz="8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1718044"/>
            <a:ext cx="4352754" cy="3256397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4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=""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7139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4" y="3280544"/>
            <a:ext cx="3983637" cy="9952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144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4" y="3280544"/>
            <a:ext cx="3983637" cy="9952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4" y="4275824"/>
            <a:ext cx="3983637" cy="698629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470" indent="0">
              <a:buNone/>
              <a:defRPr sz="1100"/>
            </a:lvl2pPr>
            <a:lvl3pPr marL="684952" indent="0">
              <a:buNone/>
              <a:defRPr sz="900"/>
            </a:lvl3pPr>
            <a:lvl4pPr marL="1027429" indent="0">
              <a:buNone/>
              <a:defRPr sz="800"/>
            </a:lvl4pPr>
            <a:lvl5pPr marL="1369905" indent="0">
              <a:buNone/>
              <a:defRPr sz="800"/>
            </a:lvl5pPr>
            <a:lvl6pPr marL="1712389" indent="0">
              <a:buNone/>
              <a:defRPr sz="800"/>
            </a:lvl6pPr>
            <a:lvl7pPr marL="2054856" indent="0">
              <a:buNone/>
              <a:defRPr sz="800"/>
            </a:lvl7pPr>
            <a:lvl8pPr marL="2397326" indent="0">
              <a:buNone/>
              <a:defRPr sz="800"/>
            </a:lvl8pPr>
            <a:lvl9pPr marL="2739796" indent="0">
              <a:buNone/>
              <a:defRPr sz="8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687494" y="1703896"/>
            <a:ext cx="4286263" cy="3270536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2400"/>
            </a:lvl1pPr>
            <a:lvl2pPr marL="342470" indent="0">
              <a:buNone/>
              <a:defRPr sz="2100"/>
            </a:lvl2pPr>
            <a:lvl3pPr marL="684952" indent="0">
              <a:buNone/>
              <a:defRPr sz="1800"/>
            </a:lvl3pPr>
            <a:lvl4pPr marL="1027429" indent="0">
              <a:buNone/>
              <a:defRPr sz="1500"/>
            </a:lvl4pPr>
            <a:lvl5pPr marL="1369905" indent="0">
              <a:buNone/>
              <a:defRPr sz="1500"/>
            </a:lvl5pPr>
            <a:lvl6pPr marL="1712389" indent="0">
              <a:buNone/>
              <a:defRPr sz="1500"/>
            </a:lvl6pPr>
            <a:lvl7pPr marL="2054856" indent="0">
              <a:buNone/>
              <a:defRPr sz="1500"/>
            </a:lvl7pPr>
            <a:lvl8pPr marL="2397326" indent="0">
              <a:buNone/>
              <a:defRPr sz="1500"/>
            </a:lvl8pPr>
            <a:lvl9pPr marL="2739796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907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=""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=""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=""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=""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=""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=""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=""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=""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=""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=""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9"/>
            <a:ext cx="624991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198913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9"/>
            <a:ext cx="5970494" cy="62659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68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9EB4-F3BA-40CC-8279-80A7C65BCF37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DFF7-FC78-4311-ABC4-6D8E393CA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78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7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504571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 algn="ctr">
              <a:buNone/>
              <a:defRPr sz="1500"/>
            </a:lvl2pPr>
            <a:lvl3pPr marL="684952" indent="0" algn="ctr">
              <a:buNone/>
              <a:defRPr sz="1400"/>
            </a:lvl3pPr>
            <a:lvl4pPr marL="1027429" indent="0" algn="ctr">
              <a:buNone/>
              <a:defRPr sz="1200"/>
            </a:lvl4pPr>
            <a:lvl5pPr marL="1369905" indent="0" algn="ctr">
              <a:buNone/>
              <a:defRPr sz="1200"/>
            </a:lvl5pPr>
            <a:lvl6pPr marL="1712389" indent="0" algn="ctr">
              <a:buNone/>
              <a:defRPr sz="1200"/>
            </a:lvl6pPr>
            <a:lvl7pPr marL="2054856" indent="0" algn="ctr">
              <a:buNone/>
              <a:defRPr sz="1200"/>
            </a:lvl7pPr>
            <a:lvl8pPr marL="2397326" indent="0" algn="ctr">
              <a:buNone/>
              <a:defRPr sz="1200"/>
            </a:lvl8pPr>
            <a:lvl9pPr marL="2739796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" y="757567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8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41"/>
            <a:ext cx="3683725" cy="682935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557114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306424"/>
            <a:ext cx="4946515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9502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91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8" y="2397688"/>
            <a:ext cx="3707122" cy="2218706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379764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28" y="0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66" y="3785308"/>
            <a:ext cx="1143431" cy="135255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8" y="1922630"/>
            <a:ext cx="5506973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47" y="981381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2"/>
            <a:ext cx="4191000" cy="5154187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379764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5" y="1076333"/>
            <a:ext cx="4516366" cy="4067175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499" tIns="34262" rIns="273993" bIns="34262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8" y="2397688"/>
            <a:ext cx="3707122" cy="2218706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28" y="0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7" y="889097"/>
            <a:ext cx="1379764" cy="12254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5" y="1922630"/>
            <a:ext cx="5506966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8305042" y="178315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47" y="981381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4" y="1578674"/>
            <a:ext cx="4106468" cy="585891"/>
          </a:xfrm>
          <a:prstGeom prst="rect">
            <a:avLst/>
          </a:prstGeom>
        </p:spPr>
        <p:txBody>
          <a:bodyPr lIns="68499" tIns="34262" rIns="68499" bIns="34262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4" y="2164558"/>
            <a:ext cx="4106468" cy="2424112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1578674"/>
            <a:ext cx="4106700" cy="585891"/>
          </a:xfrm>
          <a:prstGeom prst="rect">
            <a:avLst/>
          </a:prstGeom>
        </p:spPr>
        <p:txBody>
          <a:bodyPr lIns="68499" tIns="34262" rIns="68499" bIns="34262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tx1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164558"/>
            <a:ext cx="4106700" cy="2424112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9445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7" y="1504321"/>
            <a:ext cx="3919323" cy="3062916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470" indent="0">
              <a:buNone/>
              <a:defRPr sz="1800">
                <a:solidFill>
                  <a:schemeClr val="bg1"/>
                </a:solidFill>
              </a:defRPr>
            </a:lvl2pPr>
            <a:lvl3pPr marL="684952" indent="0">
              <a:buNone/>
              <a:defRPr sz="1800">
                <a:solidFill>
                  <a:schemeClr val="bg1"/>
                </a:solidFill>
              </a:defRPr>
            </a:lvl3pPr>
            <a:lvl4pPr marL="1027429" indent="0">
              <a:buNone/>
              <a:defRPr sz="1800">
                <a:solidFill>
                  <a:schemeClr val="bg1"/>
                </a:solidFill>
              </a:defRPr>
            </a:lvl4pPr>
            <a:lvl5pPr marL="1369905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347087" y="1504336"/>
            <a:ext cx="4289548" cy="3063353"/>
          </a:xfrm>
          <a:prstGeom prst="rect">
            <a:avLst/>
          </a:prstGeom>
        </p:spPr>
        <p:txBody>
          <a:bodyPr vert="horz" lIns="68485" tIns="34255" rIns="68485" bIns="34255" rtlCol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41192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98547" y="1998608"/>
            <a:ext cx="8245031" cy="2574885"/>
          </a:xfrm>
          <a:prstGeom prst="rect">
            <a:avLst/>
          </a:prstGeom>
        </p:spPr>
        <p:txBody>
          <a:bodyPr lIns="68485" tIns="34255" rIns="68485" bIns="34255" rtlCol="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6307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8" y="-2"/>
            <a:ext cx="8810625" cy="472440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36" y="244930"/>
            <a:ext cx="8605157" cy="46536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68499" bIns="34262" rtlCol="0" anchor="ctr"/>
          <a:lstStyle>
            <a:lvl1pPr marL="0" indent="0" algn="ctr"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08671"/>
            <a:ext cx="1771650" cy="930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30" y="419112"/>
            <a:ext cx="6249917" cy="70484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15726" rtlCol="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222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202" y="2595872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202" y="2879588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202" y="3162519"/>
            <a:ext cx="2584337" cy="216803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202" y="3446218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4844207" y="2628937"/>
            <a:ext cx="194156" cy="194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4880720" y="2923512"/>
            <a:ext cx="121130" cy="222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4844207" y="3245981"/>
            <a:ext cx="194156" cy="1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4853809" y="3487583"/>
            <a:ext cx="174989" cy="17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365773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92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E435-A02B-4C5B-A997-877B19671F84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1350-F654-429F-8738-7D6B43150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9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504571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 algn="ctr">
              <a:buNone/>
              <a:defRPr sz="1500"/>
            </a:lvl2pPr>
            <a:lvl3pPr marL="684952" indent="0" algn="ctr">
              <a:buNone/>
              <a:defRPr sz="1400"/>
            </a:lvl3pPr>
            <a:lvl4pPr marL="1027429" indent="0" algn="ctr">
              <a:buNone/>
              <a:defRPr sz="1200"/>
            </a:lvl4pPr>
            <a:lvl5pPr marL="1369905" indent="0" algn="ctr">
              <a:buNone/>
              <a:defRPr sz="1200"/>
            </a:lvl5pPr>
            <a:lvl6pPr marL="1712389" indent="0" algn="ctr">
              <a:buNone/>
              <a:defRPr sz="1200"/>
            </a:lvl6pPr>
            <a:lvl7pPr marL="2054856" indent="0" algn="ctr">
              <a:buNone/>
              <a:defRPr sz="1200"/>
            </a:lvl7pPr>
            <a:lvl8pPr marL="2397326" indent="0" algn="ctr">
              <a:buNone/>
              <a:defRPr sz="1200"/>
            </a:lvl8pPr>
            <a:lvl9pPr marL="2739796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" y="757567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8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41"/>
            <a:ext cx="3683725" cy="682935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557114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306424"/>
            <a:ext cx="4946515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9502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91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8" y="1253950"/>
            <a:ext cx="8126342" cy="337877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5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238295"/>
            <a:ext cx="3886200" cy="339443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38295"/>
            <a:ext cx="3886200" cy="339443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0" y="1260872"/>
            <a:ext cx="4036876" cy="617934"/>
          </a:xfrm>
          <a:prstGeom prst="rect">
            <a:avLst/>
          </a:prstGeom>
        </p:spPr>
        <p:txBody>
          <a:bodyPr lIns="68499" tIns="34262" rIns="68499" bIns="34262"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242" lvl="0" indent="-171242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lIns="68499" tIns="34262" rIns="68499" bIns="34262" rtlCol="0"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9"/>
            <a:ext cx="3887391" cy="2763441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0" y="1878809"/>
            <a:ext cx="4043812" cy="2763441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95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4" y="4275824"/>
            <a:ext cx="3983637" cy="698629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470" indent="0">
              <a:buNone/>
              <a:defRPr sz="1100"/>
            </a:lvl2pPr>
            <a:lvl3pPr marL="684952" indent="0">
              <a:buNone/>
              <a:defRPr sz="900"/>
            </a:lvl3pPr>
            <a:lvl4pPr marL="1027429" indent="0">
              <a:buNone/>
              <a:defRPr sz="800"/>
            </a:lvl4pPr>
            <a:lvl5pPr marL="1369905" indent="0">
              <a:buNone/>
              <a:defRPr sz="800"/>
            </a:lvl5pPr>
            <a:lvl6pPr marL="1712389" indent="0">
              <a:buNone/>
              <a:defRPr sz="800"/>
            </a:lvl6pPr>
            <a:lvl7pPr marL="2054856" indent="0">
              <a:buNone/>
              <a:defRPr sz="800"/>
            </a:lvl7pPr>
            <a:lvl8pPr marL="2397326" indent="0">
              <a:buNone/>
              <a:defRPr sz="800"/>
            </a:lvl8pPr>
            <a:lvl9pPr marL="2739796" indent="0">
              <a:buNone/>
              <a:defRPr sz="8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1718044"/>
            <a:ext cx="4352754" cy="3256397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4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xmlns="" id="{ED37F377-8A2B-4717-9BE8-74D809D3C464}"/>
              </a:ext>
            </a:extLst>
          </p:cNvPr>
          <p:cNvSpPr/>
          <p:nvPr userDrawn="1"/>
        </p:nvSpPr>
        <p:spPr>
          <a:xfrm flipV="1">
            <a:off x="0" y="-7139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4" y="3280544"/>
            <a:ext cx="3983637" cy="9952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10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4" y="3280544"/>
            <a:ext cx="3983637" cy="9952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4" y="4275824"/>
            <a:ext cx="3983637" cy="698629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470" indent="0">
              <a:buNone/>
              <a:defRPr sz="1100"/>
            </a:lvl2pPr>
            <a:lvl3pPr marL="684952" indent="0">
              <a:buNone/>
              <a:defRPr sz="900"/>
            </a:lvl3pPr>
            <a:lvl4pPr marL="1027429" indent="0">
              <a:buNone/>
              <a:defRPr sz="800"/>
            </a:lvl4pPr>
            <a:lvl5pPr marL="1369905" indent="0">
              <a:buNone/>
              <a:defRPr sz="800"/>
            </a:lvl5pPr>
            <a:lvl6pPr marL="1712389" indent="0">
              <a:buNone/>
              <a:defRPr sz="800"/>
            </a:lvl6pPr>
            <a:lvl7pPr marL="2054856" indent="0">
              <a:buNone/>
              <a:defRPr sz="800"/>
            </a:lvl7pPr>
            <a:lvl8pPr marL="2397326" indent="0">
              <a:buNone/>
              <a:defRPr sz="800"/>
            </a:lvl8pPr>
            <a:lvl9pPr marL="2739796" indent="0">
              <a:buNone/>
              <a:defRPr sz="8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687494" y="1703896"/>
            <a:ext cx="4286263" cy="3270536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2400"/>
            </a:lvl1pPr>
            <a:lvl2pPr marL="342470" indent="0">
              <a:buNone/>
              <a:defRPr sz="2100"/>
            </a:lvl2pPr>
            <a:lvl3pPr marL="684952" indent="0">
              <a:buNone/>
              <a:defRPr sz="1800"/>
            </a:lvl3pPr>
            <a:lvl4pPr marL="1027429" indent="0">
              <a:buNone/>
              <a:defRPr sz="1500"/>
            </a:lvl4pPr>
            <a:lvl5pPr marL="1369905" indent="0">
              <a:buNone/>
              <a:defRPr sz="1500"/>
            </a:lvl5pPr>
            <a:lvl6pPr marL="1712389" indent="0">
              <a:buNone/>
              <a:defRPr sz="1500"/>
            </a:lvl6pPr>
            <a:lvl7pPr marL="2054856" indent="0">
              <a:buNone/>
              <a:defRPr sz="1500"/>
            </a:lvl7pPr>
            <a:lvl8pPr marL="2397326" indent="0">
              <a:buNone/>
              <a:defRPr sz="1500"/>
            </a:lvl8pPr>
            <a:lvl9pPr marL="2739796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860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9"/>
            <a:ext cx="624991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69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816" indent="0">
              <a:buNone/>
              <a:defRPr sz="2000" b="1"/>
            </a:lvl2pPr>
            <a:lvl3pPr marL="913633" indent="0">
              <a:buNone/>
              <a:defRPr sz="1800" b="1"/>
            </a:lvl3pPr>
            <a:lvl4pPr marL="1370448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81" indent="0">
              <a:buNone/>
              <a:defRPr sz="1600" b="1"/>
            </a:lvl6pPr>
            <a:lvl7pPr marL="2740898" indent="0">
              <a:buNone/>
              <a:defRPr sz="1600" b="1"/>
            </a:lvl7pPr>
            <a:lvl8pPr marL="3197716" indent="0">
              <a:buNone/>
              <a:defRPr sz="1600" b="1"/>
            </a:lvl8pPr>
            <a:lvl9pPr marL="36545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816" indent="0">
              <a:buNone/>
              <a:defRPr sz="2000" b="1"/>
            </a:lvl2pPr>
            <a:lvl3pPr marL="913633" indent="0">
              <a:buNone/>
              <a:defRPr sz="1800" b="1"/>
            </a:lvl3pPr>
            <a:lvl4pPr marL="1370448" indent="0">
              <a:buNone/>
              <a:defRPr sz="1600" b="1"/>
            </a:lvl4pPr>
            <a:lvl5pPr marL="1827264" indent="0">
              <a:buNone/>
              <a:defRPr sz="1600" b="1"/>
            </a:lvl5pPr>
            <a:lvl6pPr marL="2284081" indent="0">
              <a:buNone/>
              <a:defRPr sz="1600" b="1"/>
            </a:lvl6pPr>
            <a:lvl7pPr marL="2740898" indent="0">
              <a:buNone/>
              <a:defRPr sz="1600" b="1"/>
            </a:lvl7pPr>
            <a:lvl8pPr marL="3197716" indent="0">
              <a:buNone/>
              <a:defRPr sz="1600" b="1"/>
            </a:lvl8pPr>
            <a:lvl9pPr marL="36545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5348-EE03-4B04-BBEA-92771BD2EED2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AC5B-0B72-42C6-94FD-985468EAE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73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504571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 algn="ctr">
              <a:buNone/>
              <a:defRPr sz="1500"/>
            </a:lvl2pPr>
            <a:lvl3pPr marL="684952" indent="0" algn="ctr">
              <a:buNone/>
              <a:defRPr sz="1400"/>
            </a:lvl3pPr>
            <a:lvl4pPr marL="1027429" indent="0" algn="ctr">
              <a:buNone/>
              <a:defRPr sz="1200"/>
            </a:lvl4pPr>
            <a:lvl5pPr marL="1369905" indent="0" algn="ctr">
              <a:buNone/>
              <a:defRPr sz="1200"/>
            </a:lvl5pPr>
            <a:lvl6pPr marL="1712389" indent="0" algn="ctr">
              <a:buNone/>
              <a:defRPr sz="1200"/>
            </a:lvl6pPr>
            <a:lvl7pPr marL="2054856" indent="0" algn="ctr">
              <a:buNone/>
              <a:defRPr sz="1200"/>
            </a:lvl7pPr>
            <a:lvl8pPr marL="2397326" indent="0" algn="ctr">
              <a:buNone/>
              <a:defRPr sz="1200"/>
            </a:lvl8pPr>
            <a:lvl9pPr marL="2739796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4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" y="757567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8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41"/>
            <a:ext cx="3683725" cy="682935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557114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306424"/>
            <a:ext cx="4946515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9502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91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8" y="2397688"/>
            <a:ext cx="3707122" cy="2218706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379764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28" y="0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66" y="3785308"/>
            <a:ext cx="1143431" cy="135255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8" y="1922630"/>
            <a:ext cx="5506973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47" y="981381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2"/>
            <a:ext cx="4191000" cy="5154187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379764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5" y="1076333"/>
            <a:ext cx="4516366" cy="4067175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499" tIns="34262" rIns="273993" bIns="34262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8" y="2397688"/>
            <a:ext cx="3707122" cy="2218706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28" y="0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7" y="889097"/>
            <a:ext cx="1379764" cy="12254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5" y="1922630"/>
            <a:ext cx="5506966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8305042" y="178315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47" y="981381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4" y="1578674"/>
            <a:ext cx="4106468" cy="585891"/>
          </a:xfrm>
          <a:prstGeom prst="rect">
            <a:avLst/>
          </a:prstGeom>
        </p:spPr>
        <p:txBody>
          <a:bodyPr lIns="68499" tIns="34262" rIns="68499" bIns="34262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4" y="2164558"/>
            <a:ext cx="4106468" cy="2424112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1578674"/>
            <a:ext cx="4106700" cy="585891"/>
          </a:xfrm>
          <a:prstGeom prst="rect">
            <a:avLst/>
          </a:prstGeom>
        </p:spPr>
        <p:txBody>
          <a:bodyPr lIns="68499" tIns="34262" rIns="68499" bIns="34262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tx1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164558"/>
            <a:ext cx="4106700" cy="2424112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6831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7" y="1504321"/>
            <a:ext cx="3919323" cy="3062916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470" indent="0">
              <a:buNone/>
              <a:defRPr sz="1800">
                <a:solidFill>
                  <a:schemeClr val="bg1"/>
                </a:solidFill>
              </a:defRPr>
            </a:lvl2pPr>
            <a:lvl3pPr marL="684952" indent="0">
              <a:buNone/>
              <a:defRPr sz="1800">
                <a:solidFill>
                  <a:schemeClr val="bg1"/>
                </a:solidFill>
              </a:defRPr>
            </a:lvl3pPr>
            <a:lvl4pPr marL="1027429" indent="0">
              <a:buNone/>
              <a:defRPr sz="1800">
                <a:solidFill>
                  <a:schemeClr val="bg1"/>
                </a:solidFill>
              </a:defRPr>
            </a:lvl4pPr>
            <a:lvl5pPr marL="1369905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347087" y="1504336"/>
            <a:ext cx="4289548" cy="3063353"/>
          </a:xfrm>
          <a:prstGeom prst="rect">
            <a:avLst/>
          </a:prstGeom>
        </p:spPr>
        <p:txBody>
          <a:bodyPr vert="horz" lIns="68485" tIns="34255" rIns="68485" bIns="34255" rtlCol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6441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98547" y="1998608"/>
            <a:ext cx="8245031" cy="2574885"/>
          </a:xfrm>
          <a:prstGeom prst="rect">
            <a:avLst/>
          </a:prstGeom>
        </p:spPr>
        <p:txBody>
          <a:bodyPr lIns="68485" tIns="34255" rIns="68485" bIns="34255" rtlCol="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8204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8" y="-2"/>
            <a:ext cx="8810625" cy="472440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36" y="244930"/>
            <a:ext cx="8605157" cy="46536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68499" bIns="34262" rtlCol="0" anchor="ctr"/>
          <a:lstStyle>
            <a:lvl1pPr marL="0" indent="0" algn="ctr"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08671"/>
            <a:ext cx="1771650" cy="930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30" y="419112"/>
            <a:ext cx="6249917" cy="70484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15726" rtlCol="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4179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202" y="2595872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202" y="2879588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202" y="3162519"/>
            <a:ext cx="2584337" cy="216803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202" y="3446218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4844207" y="2628937"/>
            <a:ext cx="194156" cy="194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4880720" y="2923512"/>
            <a:ext cx="121130" cy="222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4844207" y="3245981"/>
            <a:ext cx="194156" cy="1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4853809" y="3487583"/>
            <a:ext cx="174989" cy="17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365773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743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504571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 algn="ctr">
              <a:buNone/>
              <a:defRPr sz="1500"/>
            </a:lvl2pPr>
            <a:lvl3pPr marL="684952" indent="0" algn="ctr">
              <a:buNone/>
              <a:defRPr sz="1400"/>
            </a:lvl3pPr>
            <a:lvl4pPr marL="1027429" indent="0" algn="ctr">
              <a:buNone/>
              <a:defRPr sz="1200"/>
            </a:lvl4pPr>
            <a:lvl5pPr marL="1369905" indent="0" algn="ctr">
              <a:buNone/>
              <a:defRPr sz="1200"/>
            </a:lvl5pPr>
            <a:lvl6pPr marL="1712389" indent="0" algn="ctr">
              <a:buNone/>
              <a:defRPr sz="1200"/>
            </a:lvl6pPr>
            <a:lvl7pPr marL="2054856" indent="0" algn="ctr">
              <a:buNone/>
              <a:defRPr sz="1200"/>
            </a:lvl7pPr>
            <a:lvl8pPr marL="2397326" indent="0" algn="ctr">
              <a:buNone/>
              <a:defRPr sz="1200"/>
            </a:lvl8pPr>
            <a:lvl9pPr marL="2739796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1A0D-1D53-474C-A813-E616881F80C8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4314-6628-4C0E-BEDA-493271464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638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" y="757567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8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41"/>
            <a:ext cx="3683725" cy="682935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557114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306424"/>
            <a:ext cx="4946515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9502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91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8" y="1253950"/>
            <a:ext cx="8126342" cy="337877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03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238295"/>
            <a:ext cx="3886200" cy="339443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38295"/>
            <a:ext cx="3886200" cy="339443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67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0" y="1260872"/>
            <a:ext cx="4036876" cy="617934"/>
          </a:xfrm>
          <a:prstGeom prst="rect">
            <a:avLst/>
          </a:prstGeom>
        </p:spPr>
        <p:txBody>
          <a:bodyPr lIns="68499" tIns="34262" rIns="68499" bIns="34262"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242" lvl="0" indent="-171242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lIns="68499" tIns="34262" rIns="68499" bIns="34262" rtlCol="0"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9"/>
            <a:ext cx="3887391" cy="2763441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0" y="1878809"/>
            <a:ext cx="4043812" cy="2763441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1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4" y="4275824"/>
            <a:ext cx="3983637" cy="698629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470" indent="0">
              <a:buNone/>
              <a:defRPr sz="1100"/>
            </a:lvl2pPr>
            <a:lvl3pPr marL="684952" indent="0">
              <a:buNone/>
              <a:defRPr sz="900"/>
            </a:lvl3pPr>
            <a:lvl4pPr marL="1027429" indent="0">
              <a:buNone/>
              <a:defRPr sz="800"/>
            </a:lvl4pPr>
            <a:lvl5pPr marL="1369905" indent="0">
              <a:buNone/>
              <a:defRPr sz="800"/>
            </a:lvl5pPr>
            <a:lvl6pPr marL="1712389" indent="0">
              <a:buNone/>
              <a:defRPr sz="800"/>
            </a:lvl6pPr>
            <a:lvl7pPr marL="2054856" indent="0">
              <a:buNone/>
              <a:defRPr sz="800"/>
            </a:lvl7pPr>
            <a:lvl8pPr marL="2397326" indent="0">
              <a:buNone/>
              <a:defRPr sz="800"/>
            </a:lvl8pPr>
            <a:lvl9pPr marL="2739796" indent="0">
              <a:buNone/>
              <a:defRPr sz="8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1718044"/>
            <a:ext cx="4352754" cy="3256397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4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xmlns="" id="{ED37F377-8A2B-4717-9BE8-74D809D3C464}"/>
              </a:ext>
            </a:extLst>
          </p:cNvPr>
          <p:cNvSpPr/>
          <p:nvPr userDrawn="1"/>
        </p:nvSpPr>
        <p:spPr>
          <a:xfrm flipV="1">
            <a:off x="0" y="-7139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4" y="3280544"/>
            <a:ext cx="3983637" cy="9952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181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4" y="3280544"/>
            <a:ext cx="3983637" cy="9952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4" y="4275824"/>
            <a:ext cx="3983637" cy="698629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470" indent="0">
              <a:buNone/>
              <a:defRPr sz="1100"/>
            </a:lvl2pPr>
            <a:lvl3pPr marL="684952" indent="0">
              <a:buNone/>
              <a:defRPr sz="900"/>
            </a:lvl3pPr>
            <a:lvl4pPr marL="1027429" indent="0">
              <a:buNone/>
              <a:defRPr sz="800"/>
            </a:lvl4pPr>
            <a:lvl5pPr marL="1369905" indent="0">
              <a:buNone/>
              <a:defRPr sz="800"/>
            </a:lvl5pPr>
            <a:lvl6pPr marL="1712389" indent="0">
              <a:buNone/>
              <a:defRPr sz="800"/>
            </a:lvl6pPr>
            <a:lvl7pPr marL="2054856" indent="0">
              <a:buNone/>
              <a:defRPr sz="800"/>
            </a:lvl7pPr>
            <a:lvl8pPr marL="2397326" indent="0">
              <a:buNone/>
              <a:defRPr sz="800"/>
            </a:lvl8pPr>
            <a:lvl9pPr marL="2739796" indent="0">
              <a:buNone/>
              <a:defRPr sz="8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687494" y="1703896"/>
            <a:ext cx="4286263" cy="3270536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2400"/>
            </a:lvl1pPr>
            <a:lvl2pPr marL="342470" indent="0">
              <a:buNone/>
              <a:defRPr sz="2100"/>
            </a:lvl2pPr>
            <a:lvl3pPr marL="684952" indent="0">
              <a:buNone/>
              <a:defRPr sz="1800"/>
            </a:lvl3pPr>
            <a:lvl4pPr marL="1027429" indent="0">
              <a:buNone/>
              <a:defRPr sz="1500"/>
            </a:lvl4pPr>
            <a:lvl5pPr marL="1369905" indent="0">
              <a:buNone/>
              <a:defRPr sz="1500"/>
            </a:lvl5pPr>
            <a:lvl6pPr marL="1712389" indent="0">
              <a:buNone/>
              <a:defRPr sz="1500"/>
            </a:lvl6pPr>
            <a:lvl7pPr marL="2054856" indent="0">
              <a:buNone/>
              <a:defRPr sz="1500"/>
            </a:lvl7pPr>
            <a:lvl8pPr marL="2397326" indent="0">
              <a:buNone/>
              <a:defRPr sz="1500"/>
            </a:lvl8pPr>
            <a:lvl9pPr marL="2739796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9210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9"/>
            <a:ext cx="624991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12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504571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 algn="ctr">
              <a:buNone/>
              <a:defRPr sz="1500"/>
            </a:lvl2pPr>
            <a:lvl3pPr marL="684952" indent="0" algn="ctr">
              <a:buNone/>
              <a:defRPr sz="1400"/>
            </a:lvl3pPr>
            <a:lvl4pPr marL="1027429" indent="0" algn="ctr">
              <a:buNone/>
              <a:defRPr sz="1200"/>
            </a:lvl4pPr>
            <a:lvl5pPr marL="1369905" indent="0" algn="ctr">
              <a:buNone/>
              <a:defRPr sz="1200"/>
            </a:lvl5pPr>
            <a:lvl6pPr marL="1712389" indent="0" algn="ctr">
              <a:buNone/>
              <a:defRPr sz="1200"/>
            </a:lvl6pPr>
            <a:lvl7pPr marL="2054856" indent="0" algn="ctr">
              <a:buNone/>
              <a:defRPr sz="1200"/>
            </a:lvl7pPr>
            <a:lvl8pPr marL="2397326" indent="0" algn="ctr">
              <a:buNone/>
              <a:defRPr sz="1200"/>
            </a:lvl8pPr>
            <a:lvl9pPr marL="2739796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4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4F76-EA59-4BB1-A046-D01E48D11349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B382-D3AC-4CAA-8BF3-CAD864148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047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" y="757567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8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41"/>
            <a:ext cx="3683725" cy="682935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557114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306424"/>
            <a:ext cx="4946515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9502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91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8" y="2397688"/>
            <a:ext cx="3707122" cy="2218706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379764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28" y="0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66" y="3785308"/>
            <a:ext cx="1143431" cy="135255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8" y="1922630"/>
            <a:ext cx="5506973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47" y="981381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2"/>
            <a:ext cx="4191000" cy="5154187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379764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5" y="1076333"/>
            <a:ext cx="4516366" cy="4067175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499" tIns="34262" rIns="273993" bIns="34262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8" y="2397688"/>
            <a:ext cx="3707122" cy="2218706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28" y="0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7" y="889097"/>
            <a:ext cx="1379764" cy="12254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5" y="1922630"/>
            <a:ext cx="5506966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8305042" y="178315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47" y="981381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4" y="1578674"/>
            <a:ext cx="4106468" cy="585891"/>
          </a:xfrm>
          <a:prstGeom prst="rect">
            <a:avLst/>
          </a:prstGeom>
        </p:spPr>
        <p:txBody>
          <a:bodyPr lIns="68499" tIns="34262" rIns="68499" bIns="34262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4" y="2164558"/>
            <a:ext cx="4106468" cy="2424112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1578674"/>
            <a:ext cx="4106700" cy="585891"/>
          </a:xfrm>
          <a:prstGeom prst="rect">
            <a:avLst/>
          </a:prstGeom>
        </p:spPr>
        <p:txBody>
          <a:bodyPr lIns="68499" tIns="34262" rIns="68499" bIns="34262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tx1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164558"/>
            <a:ext cx="4106700" cy="2424112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1952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7" y="1504321"/>
            <a:ext cx="3919323" cy="3062916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470" indent="0">
              <a:buNone/>
              <a:defRPr sz="1800">
                <a:solidFill>
                  <a:schemeClr val="bg1"/>
                </a:solidFill>
              </a:defRPr>
            </a:lvl2pPr>
            <a:lvl3pPr marL="684952" indent="0">
              <a:buNone/>
              <a:defRPr sz="1800">
                <a:solidFill>
                  <a:schemeClr val="bg1"/>
                </a:solidFill>
              </a:defRPr>
            </a:lvl3pPr>
            <a:lvl4pPr marL="1027429" indent="0">
              <a:buNone/>
              <a:defRPr sz="1800">
                <a:solidFill>
                  <a:schemeClr val="bg1"/>
                </a:solidFill>
              </a:defRPr>
            </a:lvl4pPr>
            <a:lvl5pPr marL="1369905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347087" y="1504336"/>
            <a:ext cx="4289548" cy="3063353"/>
          </a:xfrm>
          <a:prstGeom prst="rect">
            <a:avLst/>
          </a:prstGeom>
        </p:spPr>
        <p:txBody>
          <a:bodyPr vert="horz" lIns="68485" tIns="34255" rIns="68485" bIns="34255" rtlCol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6511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98547" y="1998608"/>
            <a:ext cx="8245031" cy="2574885"/>
          </a:xfrm>
          <a:prstGeom prst="rect">
            <a:avLst/>
          </a:prstGeom>
        </p:spPr>
        <p:txBody>
          <a:bodyPr lIns="68485" tIns="34255" rIns="68485" bIns="34255" rtlCol="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22"/>
            <a:ext cx="5526447" cy="45667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47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5639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8" y="-2"/>
            <a:ext cx="8810625" cy="472440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36" y="244930"/>
            <a:ext cx="8605157" cy="46536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68499" bIns="34262" rtlCol="0" anchor="ctr"/>
          <a:lstStyle>
            <a:lvl1pPr marL="0" indent="0" algn="ctr">
              <a:buNone/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08671"/>
            <a:ext cx="1771650" cy="930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30" y="419112"/>
            <a:ext cx="6249917" cy="70484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15726" rtlCol="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51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202" y="2595872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202" y="2879588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202" y="3162519"/>
            <a:ext cx="2584337" cy="216803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202" y="3446218"/>
            <a:ext cx="2584337" cy="216000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4844207" y="2628937"/>
            <a:ext cx="194156" cy="194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4880720" y="2923512"/>
            <a:ext cx="121130" cy="222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4844207" y="3245981"/>
            <a:ext cx="194156" cy="1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4853809" y="3487583"/>
            <a:ext cx="174989" cy="17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50" tIns="28550" rIns="28550" bIns="28550" rtlCol="0" anchor="ctr"/>
          <a:lstStyle/>
          <a:p>
            <a:pPr algn="ctr" defTabSz="34247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2" y="645714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499" tIns="34262" rIns="68499" bIns="34262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365773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16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3" y="1504571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 algn="ctr">
              <a:buNone/>
              <a:defRPr sz="1500"/>
            </a:lvl2pPr>
            <a:lvl3pPr marL="684952" indent="0" algn="ctr">
              <a:buNone/>
              <a:defRPr sz="1400"/>
            </a:lvl3pPr>
            <a:lvl4pPr marL="1027429" indent="0" algn="ctr">
              <a:buNone/>
              <a:defRPr sz="1200"/>
            </a:lvl4pPr>
            <a:lvl5pPr marL="1369905" indent="0" algn="ctr">
              <a:buNone/>
              <a:defRPr sz="1200"/>
            </a:lvl5pPr>
            <a:lvl6pPr marL="1712389" indent="0" algn="ctr">
              <a:buNone/>
              <a:defRPr sz="1200"/>
            </a:lvl6pPr>
            <a:lvl7pPr marL="2054856" indent="0" algn="ctr">
              <a:buNone/>
              <a:defRPr sz="1200"/>
            </a:lvl7pPr>
            <a:lvl8pPr marL="2397326" indent="0" algn="ctr">
              <a:buNone/>
              <a:defRPr sz="1200"/>
            </a:lvl8pPr>
            <a:lvl9pPr marL="2739796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0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" y="757567"/>
            <a:ext cx="1338943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8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41"/>
            <a:ext cx="3683725" cy="682935"/>
          </a:xfrm>
          <a:prstGeom prst="rect">
            <a:avLst/>
          </a:prstGeom>
        </p:spPr>
        <p:txBody>
          <a:bodyPr lIns="68499" tIns="34262" rIns="68499" bIns="34262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1"/>
            <a:ext cx="1693926" cy="557114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" y="306424"/>
            <a:ext cx="4946515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9502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91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2" y="1657350"/>
            <a:ext cx="3636085" cy="943870"/>
          </a:xfrm>
          <a:effectLst/>
        </p:spPr>
        <p:txBody>
          <a:bodyPr anchor="b"/>
          <a:lstStyle>
            <a:lvl1pPr marL="228408" indent="-228408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2623355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33" indent="0">
              <a:buNone/>
              <a:defRPr sz="1000"/>
            </a:lvl3pPr>
            <a:lvl4pPr marL="1370448" indent="0">
              <a:buNone/>
              <a:defRPr sz="900"/>
            </a:lvl4pPr>
            <a:lvl5pPr marL="1827264" indent="0">
              <a:buNone/>
              <a:defRPr sz="900"/>
            </a:lvl5pPr>
            <a:lvl6pPr marL="2284081" indent="0">
              <a:buNone/>
              <a:defRPr sz="900"/>
            </a:lvl6pPr>
            <a:lvl7pPr marL="2740898" indent="0">
              <a:buNone/>
              <a:defRPr sz="900"/>
            </a:lvl7pPr>
            <a:lvl8pPr marL="3197716" indent="0">
              <a:buNone/>
              <a:defRPr sz="900"/>
            </a:lvl8pPr>
            <a:lvl9pPr marL="36545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E055-AA03-4F36-B437-BE66DAF3D0CD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819B7-F755-4AAC-BCBB-ADE50191F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15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8" y="1253950"/>
            <a:ext cx="8126342" cy="337877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1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238295"/>
            <a:ext cx="3886200" cy="339443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38295"/>
            <a:ext cx="3886200" cy="3394439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6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5" y="2725476"/>
            <a:ext cx="1434464" cy="11797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6"/>
            <a:ext cx="6249917" cy="860977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0" y="1260872"/>
            <a:ext cx="4036876" cy="617934"/>
          </a:xfrm>
          <a:prstGeom prst="rect">
            <a:avLst/>
          </a:prstGeom>
        </p:spPr>
        <p:txBody>
          <a:bodyPr lIns="68499" tIns="34262" rIns="68499" bIns="34262"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242" lvl="0" indent="-171242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lIns="68499" tIns="34262" rIns="68499" bIns="34262" rtlCol="0"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470" indent="0">
              <a:buNone/>
              <a:defRPr sz="1500" b="1"/>
            </a:lvl2pPr>
            <a:lvl3pPr marL="684952" indent="0">
              <a:buNone/>
              <a:defRPr sz="1400" b="1"/>
            </a:lvl3pPr>
            <a:lvl4pPr marL="1027429" indent="0">
              <a:buNone/>
              <a:defRPr sz="1200" b="1"/>
            </a:lvl4pPr>
            <a:lvl5pPr marL="1369905" indent="0">
              <a:buNone/>
              <a:defRPr sz="1200" b="1"/>
            </a:lvl5pPr>
            <a:lvl6pPr marL="1712389" indent="0">
              <a:buNone/>
              <a:defRPr sz="1200" b="1"/>
            </a:lvl6pPr>
            <a:lvl7pPr marL="2054856" indent="0">
              <a:buNone/>
              <a:defRPr sz="1200" b="1"/>
            </a:lvl7pPr>
            <a:lvl8pPr marL="2397326" indent="0">
              <a:buNone/>
              <a:defRPr sz="1200" b="1"/>
            </a:lvl8pPr>
            <a:lvl9pPr marL="2739796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9"/>
            <a:ext cx="3887391" cy="2763441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0" y="1878809"/>
            <a:ext cx="4043812" cy="2763441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46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4" y="4275824"/>
            <a:ext cx="3983637" cy="698629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470" indent="0">
              <a:buNone/>
              <a:defRPr sz="1100"/>
            </a:lvl2pPr>
            <a:lvl3pPr marL="684952" indent="0">
              <a:buNone/>
              <a:defRPr sz="900"/>
            </a:lvl3pPr>
            <a:lvl4pPr marL="1027429" indent="0">
              <a:buNone/>
              <a:defRPr sz="800"/>
            </a:lvl4pPr>
            <a:lvl5pPr marL="1369905" indent="0">
              <a:buNone/>
              <a:defRPr sz="800"/>
            </a:lvl5pPr>
            <a:lvl6pPr marL="1712389" indent="0">
              <a:buNone/>
              <a:defRPr sz="800"/>
            </a:lvl6pPr>
            <a:lvl7pPr marL="2054856" indent="0">
              <a:buNone/>
              <a:defRPr sz="800"/>
            </a:lvl7pPr>
            <a:lvl8pPr marL="2397326" indent="0">
              <a:buNone/>
              <a:defRPr sz="800"/>
            </a:lvl8pPr>
            <a:lvl9pPr marL="2739796" indent="0">
              <a:buNone/>
              <a:defRPr sz="8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1718044"/>
            <a:ext cx="4352754" cy="3256397"/>
          </a:xfrm>
          <a:prstGeom prst="rect">
            <a:avLst/>
          </a:prstGeom>
        </p:spPr>
        <p:txBody>
          <a:bodyPr lIns="68499" tIns="34262" rIns="68499" bIns="34262" rtlCol="0"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4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xmlns="" id="{ED37F377-8A2B-4717-9BE8-74D809D3C464}"/>
              </a:ext>
            </a:extLst>
          </p:cNvPr>
          <p:cNvSpPr/>
          <p:nvPr userDrawn="1"/>
        </p:nvSpPr>
        <p:spPr>
          <a:xfrm flipV="1">
            <a:off x="0" y="-7139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4" y="3280544"/>
            <a:ext cx="3983637" cy="9952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166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6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9" tIns="34262" rIns="68499" bIns="34262" rtlCol="0" anchor="ctr"/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9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3" y="2943230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84" y="3280544"/>
            <a:ext cx="3983637" cy="99527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34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84" y="4275824"/>
            <a:ext cx="3983637" cy="698629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470" indent="0">
              <a:buNone/>
              <a:defRPr sz="1100"/>
            </a:lvl2pPr>
            <a:lvl3pPr marL="684952" indent="0">
              <a:buNone/>
              <a:defRPr sz="900"/>
            </a:lvl3pPr>
            <a:lvl4pPr marL="1027429" indent="0">
              <a:buNone/>
              <a:defRPr sz="800"/>
            </a:lvl4pPr>
            <a:lvl5pPr marL="1369905" indent="0">
              <a:buNone/>
              <a:defRPr sz="800"/>
            </a:lvl5pPr>
            <a:lvl6pPr marL="1712389" indent="0">
              <a:buNone/>
              <a:defRPr sz="800"/>
            </a:lvl6pPr>
            <a:lvl7pPr marL="2054856" indent="0">
              <a:buNone/>
              <a:defRPr sz="800"/>
            </a:lvl7pPr>
            <a:lvl8pPr marL="2397326" indent="0">
              <a:buNone/>
              <a:defRPr sz="800"/>
            </a:lvl8pPr>
            <a:lvl9pPr marL="2739796" indent="0">
              <a:buNone/>
              <a:defRPr sz="8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687494" y="1703896"/>
            <a:ext cx="4286263" cy="3270536"/>
          </a:xfrm>
          <a:prstGeom prst="rect">
            <a:avLst/>
          </a:prstGeom>
        </p:spPr>
        <p:txBody>
          <a:bodyPr lIns="68499" tIns="34262" rIns="68499" bIns="34262" rtlCol="0"/>
          <a:lstStyle>
            <a:lvl1pPr marL="0" indent="0">
              <a:buNone/>
              <a:defRPr sz="2400"/>
            </a:lvl1pPr>
            <a:lvl2pPr marL="342470" indent="0">
              <a:buNone/>
              <a:defRPr sz="2100"/>
            </a:lvl2pPr>
            <a:lvl3pPr marL="684952" indent="0">
              <a:buNone/>
              <a:defRPr sz="1800"/>
            </a:lvl3pPr>
            <a:lvl4pPr marL="1027429" indent="0">
              <a:buNone/>
              <a:defRPr sz="1500"/>
            </a:lvl4pPr>
            <a:lvl5pPr marL="1369905" indent="0">
              <a:buNone/>
              <a:defRPr sz="1500"/>
            </a:lvl5pPr>
            <a:lvl6pPr marL="1712389" indent="0">
              <a:buNone/>
              <a:defRPr sz="1500"/>
            </a:lvl6pPr>
            <a:lvl7pPr marL="2054856" indent="0">
              <a:buNone/>
              <a:defRPr sz="1500"/>
            </a:lvl7pPr>
            <a:lvl8pPr marL="2397326" indent="0">
              <a:buNone/>
              <a:defRPr sz="1500"/>
            </a:lvl8pPr>
            <a:lvl9pPr marL="2739796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1368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8304288" y="176806"/>
            <a:ext cx="620840" cy="469303"/>
          </a:xfrm>
          <a:prstGeom prst="rect">
            <a:avLst/>
          </a:prstGeom>
          <a:noFill/>
        </p:spPr>
        <p:txBody>
          <a:bodyPr wrap="none" lIns="68499" tIns="34262" rIns="68499" bIns="34262" rtlCol="0">
            <a:spAutoFit/>
          </a:bodyPr>
          <a:lstStyle/>
          <a:p>
            <a:pPr defTabSz="684952"/>
            <a:r>
              <a:rPr lang="ru-RU" sz="26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5670996" y="7"/>
            <a:ext cx="3623880" cy="2655755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952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5009931" y="1"/>
            <a:ext cx="1085850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99" tIns="34262" rIns="68499" bIns="342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952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9" y="156789"/>
            <a:ext cx="624991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13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2" y="7"/>
            <a:ext cx="7968996" cy="405308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7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0" y="645716"/>
            <a:ext cx="3321393" cy="385281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529" tIns="34276" rIns="68529" bIns="34276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0" y="2943227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4" y="1504568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622" indent="0" algn="ctr">
              <a:buNone/>
              <a:defRPr sz="1500"/>
            </a:lvl2pPr>
            <a:lvl3pPr marL="685256" indent="0" algn="ctr">
              <a:buNone/>
              <a:defRPr sz="1400"/>
            </a:lvl3pPr>
            <a:lvl4pPr marL="1027883" indent="0" algn="ctr">
              <a:buNone/>
              <a:defRPr sz="1200"/>
            </a:lvl4pPr>
            <a:lvl5pPr marL="1370512" indent="0" algn="ctr">
              <a:buNone/>
              <a:defRPr sz="1200"/>
            </a:lvl5pPr>
            <a:lvl6pPr marL="1713147" indent="0" algn="ctr">
              <a:buNone/>
              <a:defRPr sz="1200"/>
            </a:lvl6pPr>
            <a:lvl7pPr marL="2055767" indent="0" algn="ctr">
              <a:buNone/>
              <a:defRPr sz="1200"/>
            </a:lvl7pPr>
            <a:lvl8pPr marL="2398389" indent="0" algn="ctr">
              <a:buNone/>
              <a:defRPr sz="1200"/>
            </a:lvl8pPr>
            <a:lvl9pPr marL="2741009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35250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0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2" y="7"/>
            <a:ext cx="7968996" cy="405308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" y="757567"/>
            <a:ext cx="1338944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6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38"/>
            <a:ext cx="3683725" cy="682935"/>
          </a:xfrm>
          <a:prstGeom prst="rect">
            <a:avLst/>
          </a:prstGeom>
        </p:spPr>
        <p:txBody>
          <a:bodyPr lIns="68529" tIns="34276" rIns="68529" bIns="34276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6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1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7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0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0" y="2943227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2"/>
            <a:ext cx="1693927" cy="557114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" y="306424"/>
            <a:ext cx="4946516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0" y="645716"/>
            <a:ext cx="3321393" cy="385281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529" tIns="34276" rIns="68529" bIns="34276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3950227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88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198913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6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6816" indent="0">
              <a:buNone/>
              <a:defRPr sz="2800"/>
            </a:lvl2pPr>
            <a:lvl3pPr marL="913633" indent="0">
              <a:buNone/>
              <a:defRPr sz="2400"/>
            </a:lvl3pPr>
            <a:lvl4pPr marL="1370448" indent="0">
              <a:buNone/>
              <a:defRPr sz="2000"/>
            </a:lvl4pPr>
            <a:lvl5pPr marL="1827264" indent="0">
              <a:buNone/>
              <a:defRPr sz="2000"/>
            </a:lvl5pPr>
            <a:lvl6pPr marL="2284081" indent="0">
              <a:buNone/>
              <a:defRPr sz="2000"/>
            </a:lvl6pPr>
            <a:lvl7pPr marL="2740898" indent="0">
              <a:buNone/>
              <a:defRPr sz="2000"/>
            </a:lvl7pPr>
            <a:lvl8pPr marL="3197716" indent="0">
              <a:buNone/>
              <a:defRPr sz="2000"/>
            </a:lvl8pPr>
            <a:lvl9pPr marL="365453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71"/>
            <a:ext cx="3694114" cy="1622265"/>
          </a:xfrm>
        </p:spPr>
        <p:txBody>
          <a:bodyPr anchor="b"/>
          <a:lstStyle>
            <a:lvl1pPr marL="182727" indent="-182727">
              <a:buFont typeface="Georgia" pitchFamily="18" charset="0"/>
              <a:buChar char="*"/>
              <a:defRPr sz="1600"/>
            </a:lvl1pPr>
            <a:lvl2pPr marL="456816" indent="0">
              <a:buNone/>
              <a:defRPr sz="1200"/>
            </a:lvl2pPr>
            <a:lvl3pPr marL="913633" indent="0">
              <a:buNone/>
              <a:defRPr sz="1000"/>
            </a:lvl3pPr>
            <a:lvl4pPr marL="1370448" indent="0">
              <a:buNone/>
              <a:defRPr sz="900"/>
            </a:lvl4pPr>
            <a:lvl5pPr marL="1827264" indent="0">
              <a:buNone/>
              <a:defRPr sz="900"/>
            </a:lvl5pPr>
            <a:lvl6pPr marL="2284081" indent="0">
              <a:buNone/>
              <a:defRPr sz="900"/>
            </a:lvl6pPr>
            <a:lvl7pPr marL="2740898" indent="0">
              <a:buNone/>
              <a:defRPr sz="900"/>
            </a:lvl7pPr>
            <a:lvl8pPr marL="3197716" indent="0">
              <a:buNone/>
              <a:defRPr sz="900"/>
            </a:lvl8pPr>
            <a:lvl9pPr marL="365453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88C3-D3A7-4822-A989-FFA5663E92BD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54EA-E336-4927-9735-28BBED3F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272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5" y="2397688"/>
            <a:ext cx="3707123" cy="2218706"/>
          </a:xfrm>
          <a:prstGeom prst="rect">
            <a:avLst/>
          </a:prstGeom>
        </p:spPr>
        <p:txBody>
          <a:bodyPr lIns="68529" tIns="34276" rIns="68529" bIns="34276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379765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30" y="-1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69" y="3785308"/>
            <a:ext cx="1143431" cy="135255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41" y="1922627"/>
            <a:ext cx="5506972" cy="456671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622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44" y="981378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3"/>
            <a:ext cx="4191000" cy="5154186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529" tIns="34276" rIns="68529" bIns="34276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379765" y="-3"/>
            <a:ext cx="7764236" cy="4229105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5" y="1076330"/>
            <a:ext cx="4516366" cy="4067175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8529" tIns="34276" rIns="274115" bIns="34276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5" y="2397688"/>
            <a:ext cx="3707123" cy="2218706"/>
          </a:xfrm>
          <a:prstGeom prst="rect">
            <a:avLst/>
          </a:prstGeom>
        </p:spPr>
        <p:txBody>
          <a:bodyPr lIns="68529" tIns="34276" rIns="68529" bIns="34276" rtlCol="0"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233630" y="-1"/>
            <a:ext cx="3090863" cy="981079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7" y="889094"/>
            <a:ext cx="1379764" cy="12254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5" y="1922627"/>
            <a:ext cx="5506966" cy="456671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622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8305044" y="178311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44" y="981378"/>
            <a:ext cx="5506967" cy="91167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4" y="2725478"/>
            <a:ext cx="1434464" cy="117974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9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4" y="1578671"/>
            <a:ext cx="4106468" cy="585891"/>
          </a:xfrm>
          <a:prstGeom prst="rect">
            <a:avLst/>
          </a:prstGeom>
        </p:spPr>
        <p:txBody>
          <a:bodyPr lIns="68529" tIns="34276" rIns="68529" bIns="34276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342622" indent="0">
              <a:buNone/>
              <a:defRPr sz="1500" b="1"/>
            </a:lvl2pPr>
            <a:lvl3pPr marL="685256" indent="0">
              <a:buNone/>
              <a:defRPr sz="1400" b="1"/>
            </a:lvl3pPr>
            <a:lvl4pPr marL="1027883" indent="0">
              <a:buNone/>
              <a:defRPr sz="1200" b="1"/>
            </a:lvl4pPr>
            <a:lvl5pPr marL="1370512" indent="0">
              <a:buNone/>
              <a:defRPr sz="1200" b="1"/>
            </a:lvl5pPr>
            <a:lvl6pPr marL="1713147" indent="0">
              <a:buNone/>
              <a:defRPr sz="1200" b="1"/>
            </a:lvl6pPr>
            <a:lvl7pPr marL="2055767" indent="0">
              <a:buNone/>
              <a:defRPr sz="1200" b="1"/>
            </a:lvl7pPr>
            <a:lvl8pPr marL="2398389" indent="0">
              <a:buNone/>
              <a:defRPr sz="1200" b="1"/>
            </a:lvl8pPr>
            <a:lvl9pPr marL="2741009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4" y="2164561"/>
            <a:ext cx="4106468" cy="2424111"/>
          </a:xfrm>
          <a:prstGeom prst="rect">
            <a:avLst/>
          </a:prstGeom>
        </p:spPr>
        <p:txBody>
          <a:bodyPr lIns="68529" tIns="34276" rIns="68529" bIns="34276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6" y="1578671"/>
            <a:ext cx="4106700" cy="585891"/>
          </a:xfrm>
          <a:prstGeom prst="rect">
            <a:avLst/>
          </a:prstGeom>
        </p:spPr>
        <p:txBody>
          <a:bodyPr lIns="68529" tIns="34276" rIns="68529" bIns="34276"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tx1"/>
                </a:solidFill>
              </a:defRPr>
            </a:lvl1pPr>
            <a:lvl2pPr marL="342622" indent="0">
              <a:buNone/>
              <a:defRPr sz="1500" b="1"/>
            </a:lvl2pPr>
            <a:lvl3pPr marL="685256" indent="0">
              <a:buNone/>
              <a:defRPr sz="1400" b="1"/>
            </a:lvl3pPr>
            <a:lvl4pPr marL="1027883" indent="0">
              <a:buNone/>
              <a:defRPr sz="1200" b="1"/>
            </a:lvl4pPr>
            <a:lvl5pPr marL="1370512" indent="0">
              <a:buNone/>
              <a:defRPr sz="1200" b="1"/>
            </a:lvl5pPr>
            <a:lvl6pPr marL="1713147" indent="0">
              <a:buNone/>
              <a:defRPr sz="1200" b="1"/>
            </a:lvl6pPr>
            <a:lvl7pPr marL="2055767" indent="0">
              <a:buNone/>
              <a:defRPr sz="1200" b="1"/>
            </a:lvl7pPr>
            <a:lvl8pPr marL="2398389" indent="0">
              <a:buNone/>
              <a:defRPr sz="1200" b="1"/>
            </a:lvl8pPr>
            <a:lvl9pPr marL="2741009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6" y="2164561"/>
            <a:ext cx="4106700" cy="2424111"/>
          </a:xfrm>
          <a:prstGeom prst="rect">
            <a:avLst/>
          </a:prstGeom>
        </p:spPr>
        <p:txBody>
          <a:bodyPr lIns="68529" tIns="34276" rIns="68529" bIns="34276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2" y="1032719"/>
            <a:ext cx="5526447" cy="456671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622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7" y="176802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1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7" y="156788"/>
            <a:ext cx="6249917" cy="860976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41313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8304287" y="176802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5670996" y="9"/>
            <a:ext cx="3623880" cy="2655755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5009931" y="1"/>
            <a:ext cx="1085851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19"/>
            <a:ext cx="5526447" cy="456671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622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7" y="156788"/>
            <a:ext cx="6249917" cy="860976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5" y="1504321"/>
            <a:ext cx="3919323" cy="3062916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622" indent="0">
              <a:buNone/>
              <a:defRPr sz="1800">
                <a:solidFill>
                  <a:schemeClr val="bg1"/>
                </a:solidFill>
              </a:defRPr>
            </a:lvl2pPr>
            <a:lvl3pPr marL="685256" indent="0">
              <a:buNone/>
              <a:defRPr sz="1800">
                <a:solidFill>
                  <a:schemeClr val="bg1"/>
                </a:solidFill>
              </a:defRPr>
            </a:lvl3pPr>
            <a:lvl4pPr marL="1027883" indent="0">
              <a:buNone/>
              <a:defRPr sz="1800">
                <a:solidFill>
                  <a:schemeClr val="bg1"/>
                </a:solidFill>
              </a:defRPr>
            </a:lvl4pPr>
            <a:lvl5pPr marL="1370512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347087" y="1504337"/>
            <a:ext cx="4289548" cy="3063354"/>
          </a:xfrm>
          <a:prstGeom prst="rect">
            <a:avLst/>
          </a:prstGeom>
        </p:spPr>
        <p:txBody>
          <a:bodyPr vert="horz" lIns="68515" tIns="34270" rIns="68515" bIns="34270" rtlCol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5627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98544" y="1998605"/>
            <a:ext cx="8245031" cy="2574885"/>
          </a:xfrm>
          <a:prstGeom prst="rect">
            <a:avLst/>
          </a:prstGeom>
        </p:spPr>
        <p:txBody>
          <a:bodyPr lIns="68515" tIns="34270" rIns="68515" bIns="34270" rtlCol="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8304287" y="176802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5670996" y="9"/>
            <a:ext cx="3623880" cy="2655755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5009931" y="1"/>
            <a:ext cx="1085851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2" y="1032719"/>
            <a:ext cx="5526447" cy="456671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622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7" y="156788"/>
            <a:ext cx="6249917" cy="860976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6630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5" y="-2"/>
            <a:ext cx="8810625" cy="472440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33" y="244930"/>
            <a:ext cx="8605157" cy="46536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68529" bIns="34276" rtlCol="0" anchor="ctr"/>
          <a:lstStyle>
            <a:lvl1pPr marL="0" indent="0" algn="ctr">
              <a:buNone/>
              <a:defRPr sz="7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008668"/>
            <a:ext cx="1771651" cy="9307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28" y="419109"/>
            <a:ext cx="6249917" cy="70484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15821" rtlCol="0" anchor="ctr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070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203" y="2595872"/>
            <a:ext cx="2584337" cy="216000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203" y="2879589"/>
            <a:ext cx="2584337" cy="216000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203" y="3162520"/>
            <a:ext cx="2584337" cy="216804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203" y="3446218"/>
            <a:ext cx="2584337" cy="216000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>
              <a:buNone/>
              <a:defRPr sz="14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4844207" y="2628938"/>
            <a:ext cx="194157" cy="194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62" tIns="28562" rIns="28562" bIns="28562" rtlCol="0" anchor="ctr"/>
          <a:lstStyle/>
          <a:p>
            <a:pPr algn="ctr" defTabSz="342622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4880720" y="2923509"/>
            <a:ext cx="121130" cy="222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62" tIns="28562" rIns="28562" bIns="28562" rtlCol="0" anchor="ctr"/>
          <a:lstStyle/>
          <a:p>
            <a:pPr algn="ctr" defTabSz="342622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4844207" y="3245979"/>
            <a:ext cx="194157" cy="14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62" tIns="28562" rIns="28562" bIns="28562" rtlCol="0" anchor="ctr"/>
          <a:lstStyle/>
          <a:p>
            <a:pPr algn="ctr" defTabSz="342622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4853806" y="3487581"/>
            <a:ext cx="174989" cy="17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62" tIns="28562" rIns="28562" bIns="28562" rtlCol="0" anchor="ctr"/>
          <a:lstStyle/>
          <a:p>
            <a:pPr algn="ctr" defTabSz="342622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2" y="7"/>
            <a:ext cx="7968996" cy="405308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7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0" y="2943227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35250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50" y="645716"/>
            <a:ext cx="3321393" cy="385281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lIns="68529" tIns="34276" rIns="68529" bIns="34276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4" y="1365770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25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2" y="7"/>
            <a:ext cx="7968996" cy="405308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7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0" y="2943227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4" y="1504568"/>
            <a:ext cx="3640180" cy="121218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3" y="2730764"/>
            <a:ext cx="3640754" cy="943181"/>
          </a:xfrm>
          <a:prstGeom prst="rect">
            <a:avLst/>
          </a:prstGeom>
        </p:spPr>
        <p:txBody>
          <a:bodyPr lIns="68529" tIns="34276" rIns="68529" bIns="34276" rtlCol="0"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622" indent="0" algn="ctr">
              <a:buNone/>
              <a:defRPr sz="1500"/>
            </a:lvl2pPr>
            <a:lvl3pPr marL="685256" indent="0" algn="ctr">
              <a:buNone/>
              <a:defRPr sz="1400"/>
            </a:lvl3pPr>
            <a:lvl4pPr marL="1027883" indent="0" algn="ctr">
              <a:buNone/>
              <a:defRPr sz="1200"/>
            </a:lvl4pPr>
            <a:lvl5pPr marL="1370512" indent="0" algn="ctr">
              <a:buNone/>
              <a:defRPr sz="1200"/>
            </a:lvl5pPr>
            <a:lvl6pPr marL="1713147" indent="0" algn="ctr">
              <a:buNone/>
              <a:defRPr sz="1200"/>
            </a:lvl6pPr>
            <a:lvl7pPr marL="2055767" indent="0" algn="ctr">
              <a:buNone/>
              <a:defRPr sz="1200"/>
            </a:lvl7pPr>
            <a:lvl8pPr marL="2398389" indent="0" algn="ctr">
              <a:buNone/>
              <a:defRPr sz="1200"/>
            </a:lvl8pPr>
            <a:lvl9pPr marL="2741009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3525030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2" y="7"/>
            <a:ext cx="7968996" cy="405308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477993" y="2691132"/>
            <a:ext cx="2895122" cy="1310214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" y="757567"/>
            <a:ext cx="1338944" cy="6806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98" y="1490586"/>
            <a:ext cx="3683725" cy="134239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3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98" y="2844038"/>
            <a:ext cx="3683725" cy="682935"/>
          </a:xfrm>
          <a:prstGeom prst="rect">
            <a:avLst/>
          </a:prstGeom>
        </p:spPr>
        <p:txBody>
          <a:bodyPr lIns="68529" tIns="34276" rIns="68529" bIns="34276" rtlCol="0"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6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1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7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0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30" y="2943227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5815584" y="2"/>
            <a:ext cx="1693927" cy="557114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" y="306424"/>
            <a:ext cx="4946516" cy="25523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3950227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04269" y="2555288"/>
            <a:ext cx="1078799" cy="177435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76" rIns="68529" bIns="34276" rtlCol="0" anchor="ctr"/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6934" y="2725478"/>
            <a:ext cx="1434464" cy="117974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5670996" y="9"/>
            <a:ext cx="3623880" cy="2655755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ru-RU" sz="1400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8304287" y="176802"/>
            <a:ext cx="638533" cy="484720"/>
          </a:xfrm>
          <a:prstGeom prst="rect">
            <a:avLst/>
          </a:prstGeom>
          <a:noFill/>
        </p:spPr>
        <p:txBody>
          <a:bodyPr wrap="none" lIns="68529" tIns="34276" rIns="68529" bIns="34276" rtlCol="0">
            <a:spAutoFit/>
          </a:bodyPr>
          <a:lstStyle/>
          <a:p>
            <a:pPr defTabSz="685256"/>
            <a:r>
              <a:rPr lang="ru-RU" sz="27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5009931" y="1"/>
            <a:ext cx="1085851" cy="47929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29" tIns="34276" rIns="68529" bIns="34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256"/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7" y="156788"/>
            <a:ext cx="6249917" cy="860976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3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8" y="1253952"/>
            <a:ext cx="8126342" cy="3378779"/>
          </a:xfrm>
          <a:prstGeom prst="rect">
            <a:avLst/>
          </a:prstGeom>
        </p:spPr>
        <p:txBody>
          <a:bodyPr lIns="68529" tIns="34276" rIns="68529" bIns="34276"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84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6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5750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81" y="3279775"/>
            <a:ext cx="6511925" cy="857250"/>
          </a:xfrm>
          <a:prstGeom prst="rect">
            <a:avLst/>
          </a:prstGeom>
          <a:effectLst/>
        </p:spPr>
        <p:txBody>
          <a:bodyPr vert="horz" lIns="91362" tIns="45681" rIns="91362" bIns="4568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549281"/>
            <a:ext cx="6400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4638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4CC87-1E66-4A39-895C-52947CD358A0}" type="datetime1">
              <a:rPr lang="ru-RU"/>
              <a:pPr>
                <a:defRPr/>
              </a:pPr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0" cy="274638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4638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3AFFD-6A1E-4304-A83B-E13BF4878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8819" indent="-318819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8819" indent="-318819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8819" indent="-318819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8819" indent="-318819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8819" indent="-318819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408" indent="-182411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226" indent="-182411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1635" indent="-182411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042" indent="-182411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7898" indent="-182411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2811" indent="-182727" algn="l" defTabSz="91363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4310" indent="-182727" algn="l" defTabSz="91363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4081" indent="-182727" algn="l" defTabSz="91363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5580" indent="-182727" algn="l" defTabSz="91363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3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8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4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81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8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6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33" algn="l" defTabSz="9136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4767264"/>
            <a:ext cx="3086100" cy="273844"/>
          </a:xfrm>
          <a:prstGeom prst="rect">
            <a:avLst/>
          </a:prstGeom>
        </p:spPr>
        <p:txBody>
          <a:bodyPr vert="horz" lIns="68499" tIns="34262" rIns="68499" bIns="34262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684952"/>
            <a:r>
              <a:rPr lang="ru-RU" smtClean="0">
                <a:solidFill>
                  <a:srgbClr val="A5A5A5"/>
                </a:solidFill>
              </a:rPr>
              <a:t>Добавить нижний колонтитул</a:t>
            </a:r>
            <a:endParaRPr lang="ru-RU">
              <a:solidFill>
                <a:srgbClr val="A5A5A5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4767264"/>
            <a:ext cx="555170" cy="273844"/>
          </a:xfrm>
          <a:prstGeom prst="rect">
            <a:avLst/>
          </a:prstGeom>
        </p:spPr>
        <p:txBody>
          <a:bodyPr vert="horz" lIns="68499" tIns="34262" rIns="68499" bIns="34262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defTabSz="684952"/>
            <a:fld id="{8699F50C-BE38-4BD0-BA84-9B090E1F2B9B}" type="slidenum">
              <a:rPr lang="ru-RU" smtClean="0">
                <a:solidFill>
                  <a:srgbClr val="A5A5A5"/>
                </a:solidFill>
              </a:rPr>
              <a:pPr defTabSz="684952"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8126342" cy="860976"/>
          </a:xfrm>
          <a:prstGeom prst="rect">
            <a:avLst/>
          </a:prstGeom>
        </p:spPr>
        <p:txBody>
          <a:bodyPr vert="horz" lIns="68499" tIns="34262" rIns="68499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300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defTabSz="684952" rtl="0" eaLnBrk="1" latinLnBrk="0" hangingPunct="1">
        <a:lnSpc>
          <a:spcPct val="90000"/>
        </a:lnSpc>
        <a:spcBef>
          <a:spcPct val="0"/>
        </a:spcBef>
        <a:buNone/>
        <a:defRPr lang="en-IN"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242" indent="-171242" algn="l" defTabSz="684952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3725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6193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98662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1132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3614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092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567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050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70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52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29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05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89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85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2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79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4767264"/>
            <a:ext cx="3086100" cy="273844"/>
          </a:xfrm>
          <a:prstGeom prst="rect">
            <a:avLst/>
          </a:prstGeom>
        </p:spPr>
        <p:txBody>
          <a:bodyPr vert="horz" lIns="68499" tIns="34262" rIns="68499" bIns="34262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684952"/>
            <a:r>
              <a:rPr lang="ru-RU" smtClean="0">
                <a:solidFill>
                  <a:srgbClr val="A5A5A5"/>
                </a:solidFill>
              </a:rPr>
              <a:t>Добавить нижний колонтитул</a:t>
            </a:r>
            <a:endParaRPr lang="ru-RU">
              <a:solidFill>
                <a:srgbClr val="A5A5A5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4767264"/>
            <a:ext cx="555170" cy="273844"/>
          </a:xfrm>
          <a:prstGeom prst="rect">
            <a:avLst/>
          </a:prstGeom>
        </p:spPr>
        <p:txBody>
          <a:bodyPr vert="horz" lIns="68499" tIns="34262" rIns="68499" bIns="34262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defTabSz="684952"/>
            <a:fld id="{8699F50C-BE38-4BD0-BA84-9B090E1F2B9B}" type="slidenum">
              <a:rPr lang="ru-RU" smtClean="0">
                <a:solidFill>
                  <a:srgbClr val="A5A5A5"/>
                </a:solidFill>
              </a:rPr>
              <a:pPr defTabSz="684952"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8126342" cy="860976"/>
          </a:xfrm>
          <a:prstGeom prst="rect">
            <a:avLst/>
          </a:prstGeom>
        </p:spPr>
        <p:txBody>
          <a:bodyPr vert="horz" lIns="68499" tIns="34262" rIns="68499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8266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defTabSz="684952" rtl="0" eaLnBrk="1" latinLnBrk="0" hangingPunct="1">
        <a:lnSpc>
          <a:spcPct val="90000"/>
        </a:lnSpc>
        <a:spcBef>
          <a:spcPct val="0"/>
        </a:spcBef>
        <a:buNone/>
        <a:defRPr lang="en-IN"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242" indent="-171242" algn="l" defTabSz="684952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3725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6193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98662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1132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3614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092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567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050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70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52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29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05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89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85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2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79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4767264"/>
            <a:ext cx="3086100" cy="273844"/>
          </a:xfrm>
          <a:prstGeom prst="rect">
            <a:avLst/>
          </a:prstGeom>
        </p:spPr>
        <p:txBody>
          <a:bodyPr vert="horz" lIns="68499" tIns="34262" rIns="68499" bIns="34262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684952"/>
            <a:r>
              <a:rPr lang="ru-RU" smtClean="0">
                <a:solidFill>
                  <a:srgbClr val="A5A5A5"/>
                </a:solidFill>
              </a:rPr>
              <a:t>Добавить нижний колонтитул</a:t>
            </a:r>
            <a:endParaRPr lang="ru-RU">
              <a:solidFill>
                <a:srgbClr val="A5A5A5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4767264"/>
            <a:ext cx="555170" cy="273844"/>
          </a:xfrm>
          <a:prstGeom prst="rect">
            <a:avLst/>
          </a:prstGeom>
        </p:spPr>
        <p:txBody>
          <a:bodyPr vert="horz" lIns="68499" tIns="34262" rIns="68499" bIns="34262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defTabSz="684952"/>
            <a:fld id="{8699F50C-BE38-4BD0-BA84-9B090E1F2B9B}" type="slidenum">
              <a:rPr lang="ru-RU" smtClean="0">
                <a:solidFill>
                  <a:srgbClr val="A5A5A5"/>
                </a:solidFill>
              </a:rPr>
              <a:pPr defTabSz="684952"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8126342" cy="860976"/>
          </a:xfrm>
          <a:prstGeom prst="rect">
            <a:avLst/>
          </a:prstGeom>
        </p:spPr>
        <p:txBody>
          <a:bodyPr vert="horz" lIns="68499" tIns="34262" rIns="68499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4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defTabSz="684952" rtl="0" eaLnBrk="1" latinLnBrk="0" hangingPunct="1">
        <a:lnSpc>
          <a:spcPct val="90000"/>
        </a:lnSpc>
        <a:spcBef>
          <a:spcPct val="0"/>
        </a:spcBef>
        <a:buNone/>
        <a:defRPr lang="en-IN"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242" indent="-171242" algn="l" defTabSz="684952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3725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6193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98662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1132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3614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092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567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050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70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52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29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05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89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85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2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79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4767264"/>
            <a:ext cx="3086100" cy="273844"/>
          </a:xfrm>
          <a:prstGeom prst="rect">
            <a:avLst/>
          </a:prstGeom>
        </p:spPr>
        <p:txBody>
          <a:bodyPr vert="horz" lIns="68499" tIns="34262" rIns="68499" bIns="34262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684952"/>
            <a:r>
              <a:rPr lang="ru-RU" smtClean="0">
                <a:solidFill>
                  <a:srgbClr val="A5A5A5"/>
                </a:solidFill>
              </a:rPr>
              <a:t>Добавить нижний колонтитул</a:t>
            </a:r>
            <a:endParaRPr lang="ru-RU">
              <a:solidFill>
                <a:srgbClr val="A5A5A5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4767264"/>
            <a:ext cx="555170" cy="273844"/>
          </a:xfrm>
          <a:prstGeom prst="rect">
            <a:avLst/>
          </a:prstGeom>
        </p:spPr>
        <p:txBody>
          <a:bodyPr vert="horz" lIns="68499" tIns="34262" rIns="68499" bIns="34262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defTabSz="684952"/>
            <a:fld id="{8699F50C-BE38-4BD0-BA84-9B090E1F2B9B}" type="slidenum">
              <a:rPr lang="ru-RU" smtClean="0">
                <a:solidFill>
                  <a:srgbClr val="A5A5A5"/>
                </a:solidFill>
              </a:rPr>
              <a:pPr defTabSz="684952"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8126342" cy="860976"/>
          </a:xfrm>
          <a:prstGeom prst="rect">
            <a:avLst/>
          </a:prstGeom>
        </p:spPr>
        <p:txBody>
          <a:bodyPr vert="horz" lIns="68499" tIns="34262" rIns="68499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7262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defTabSz="684952" rtl="0" eaLnBrk="1" latinLnBrk="0" hangingPunct="1">
        <a:lnSpc>
          <a:spcPct val="90000"/>
        </a:lnSpc>
        <a:spcBef>
          <a:spcPct val="0"/>
        </a:spcBef>
        <a:buNone/>
        <a:defRPr lang="en-IN"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242" indent="-171242" algn="l" defTabSz="684952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3725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6193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98662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1132" indent="-171242" algn="l" defTabSz="68495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3614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092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567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050" indent="-171242" algn="l" defTabSz="6849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70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52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29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05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89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85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2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796" algn="l" defTabSz="6849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9" y="4767264"/>
            <a:ext cx="3086100" cy="273844"/>
          </a:xfrm>
          <a:prstGeom prst="rect">
            <a:avLst/>
          </a:prstGeom>
        </p:spPr>
        <p:txBody>
          <a:bodyPr vert="horz" lIns="68529" tIns="34276" rIns="68529" bIns="34276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defTabSz="685256"/>
            <a:r>
              <a:rPr lang="ru-RU" smtClean="0">
                <a:solidFill>
                  <a:srgbClr val="A5A5A5"/>
                </a:solidFill>
              </a:rPr>
              <a:t>Добавить нижний колонтитул</a:t>
            </a:r>
            <a:endParaRPr lang="ru-RU">
              <a:solidFill>
                <a:srgbClr val="A5A5A5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4767264"/>
            <a:ext cx="555170" cy="273844"/>
          </a:xfrm>
          <a:prstGeom prst="rect">
            <a:avLst/>
          </a:prstGeom>
        </p:spPr>
        <p:txBody>
          <a:bodyPr vert="horz" lIns="68529" tIns="34276" rIns="68529" bIns="34276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defTabSz="685256"/>
            <a:fld id="{8699F50C-BE38-4BD0-BA84-9B090E1F2B9B}" type="slidenum">
              <a:rPr lang="ru-RU" smtClean="0">
                <a:solidFill>
                  <a:srgbClr val="A5A5A5"/>
                </a:solidFill>
              </a:rPr>
              <a:pPr defTabSz="685256"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8126342" cy="860976"/>
          </a:xfrm>
          <a:prstGeom prst="rect">
            <a:avLst/>
          </a:prstGeom>
        </p:spPr>
        <p:txBody>
          <a:bodyPr vert="horz" lIns="68529" tIns="34276" rIns="68529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160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defTabSz="685256" rtl="0" eaLnBrk="1" latinLnBrk="0" hangingPunct="1">
        <a:lnSpc>
          <a:spcPct val="90000"/>
        </a:lnSpc>
        <a:spcBef>
          <a:spcPct val="0"/>
        </a:spcBef>
        <a:buNone/>
        <a:defRPr lang="en-IN"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318" indent="-171318" algn="l" defTabSz="685256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3953" indent="-171318" algn="l" defTabSz="685256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6573" indent="-171318" algn="l" defTabSz="685256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99194" indent="-171318" algn="l" defTabSz="685256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1816" indent="-171318" algn="l" defTabSz="685256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4449" indent="-171318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080" indent="-171318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705" indent="-171318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341" indent="-171318" algn="l" defTabSz="6852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22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56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83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12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47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767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89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009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Relationship Id="rId6" Type="http://schemas.microsoft.com/office/2007/relationships/hdphoto" Target="../media/hdphoto6.wdp"/><Relationship Id="rId11" Type="http://schemas.openxmlformats.org/officeDocument/2006/relationships/image" Target="../media/image27.jpeg"/><Relationship Id="rId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microsoft.com/office/2007/relationships/hdphoto" Target="../media/hdphoto5.wdp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731990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62" tIns="45681" rIns="91362" bIns="45681" anchor="ctr"/>
          <a:lstStyle/>
          <a:p>
            <a:pPr algn="r" defTabSz="91336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ОТДЕЛЕНИЕ </a:t>
            </a:r>
            <a:r>
              <a:rPr lang="en-US" sz="16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16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ФР ПО РЕСПУБЛИКЕ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147814"/>
            <a:ext cx="4896544" cy="126180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362" tIns="45681" rIns="91362" bIns="45681">
            <a:spAutoFit/>
          </a:bodyPr>
          <a:lstStyle/>
          <a:p>
            <a:pPr algn="r">
              <a:buClr>
                <a:srgbClr val="43467B"/>
              </a:buClr>
            </a:pPr>
            <a:r>
              <a:rPr lang="ru-RU" sz="20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Д.Э.Н.,</a:t>
            </a:r>
          </a:p>
          <a:p>
            <a:pPr algn="r">
              <a:buClr>
                <a:srgbClr val="43467B"/>
              </a:buClr>
            </a:pPr>
            <a:r>
              <a:rPr lang="ru-RU" sz="20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Управляющий Отделением </a:t>
            </a:r>
            <a:endParaRPr lang="ru-RU" sz="20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Clr>
                <a:srgbClr val="43467B"/>
              </a:buClr>
            </a:pPr>
            <a:endParaRPr lang="ru-RU" sz="16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Clr>
                <a:srgbClr val="43467B"/>
              </a:buClr>
            </a:pPr>
            <a:r>
              <a:rPr lang="ru-RU" sz="20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Э.Я. ВАФИН</a:t>
            </a:r>
          </a:p>
        </p:txBody>
      </p:sp>
      <p:sp>
        <p:nvSpPr>
          <p:cNvPr id="9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91680" y="1203598"/>
            <a:ext cx="6480720" cy="864095"/>
          </a:xfrm>
          <a:prstGeom prst="rect">
            <a:avLst/>
          </a:prstGeom>
          <a:solidFill>
            <a:srgbClr val="1734D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8" tIns="45669" rIns="91338" bIns="4566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мерах поддержки семей с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детьми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8429625" y="621506"/>
            <a:ext cx="728663" cy="731044"/>
          </a:xfrm>
          <a:custGeom>
            <a:avLst/>
            <a:gdLst>
              <a:gd name="connsiteX0" fmla="*/ 728663 w 728663"/>
              <a:gd name="connsiteY0" fmla="*/ 526257 h 731044"/>
              <a:gd name="connsiteX1" fmla="*/ 4763 w 728663"/>
              <a:gd name="connsiteY1" fmla="*/ 0 h 731044"/>
              <a:gd name="connsiteX2" fmla="*/ 0 w 728663"/>
              <a:gd name="connsiteY2" fmla="*/ 192882 h 731044"/>
              <a:gd name="connsiteX3" fmla="*/ 716756 w 728663"/>
              <a:gd name="connsiteY3" fmla="*/ 731044 h 731044"/>
              <a:gd name="connsiteX4" fmla="*/ 728663 w 728663"/>
              <a:gd name="connsiteY4" fmla="*/ 52625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3" h="731044">
                <a:moveTo>
                  <a:pt x="728663" y="526257"/>
                </a:moveTo>
                <a:lnTo>
                  <a:pt x="4763" y="0"/>
                </a:lnTo>
                <a:lnTo>
                  <a:pt x="0" y="192882"/>
                </a:lnTo>
                <a:lnTo>
                  <a:pt x="716756" y="731044"/>
                </a:lnTo>
                <a:lnTo>
                  <a:pt x="728663" y="526257"/>
                </a:lnTo>
                <a:close/>
              </a:path>
            </a:pathLst>
          </a:custGeom>
          <a:solidFill>
            <a:srgbClr val="E4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997003" y="-19318"/>
            <a:ext cx="1101143" cy="502276"/>
          </a:xfrm>
          <a:custGeom>
            <a:avLst/>
            <a:gdLst>
              <a:gd name="connsiteX0" fmla="*/ 0 w 1101143"/>
              <a:gd name="connsiteY0" fmla="*/ 12879 h 502276"/>
              <a:gd name="connsiteX1" fmla="*/ 669701 w 1101143"/>
              <a:gd name="connsiteY1" fmla="*/ 502276 h 502276"/>
              <a:gd name="connsiteX2" fmla="*/ 1101143 w 1101143"/>
              <a:gd name="connsiteY2" fmla="*/ 495836 h 502276"/>
              <a:gd name="connsiteX3" fmla="*/ 431442 w 1101143"/>
              <a:gd name="connsiteY3" fmla="*/ 0 h 502276"/>
              <a:gd name="connsiteX4" fmla="*/ 0 w 1101143"/>
              <a:gd name="connsiteY4" fmla="*/ 12879 h 5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143" h="502276">
                <a:moveTo>
                  <a:pt x="0" y="12879"/>
                </a:moveTo>
                <a:lnTo>
                  <a:pt x="669701" y="502276"/>
                </a:lnTo>
                <a:lnTo>
                  <a:pt x="1101143" y="495836"/>
                </a:lnTo>
                <a:lnTo>
                  <a:pt x="431442" y="0"/>
                </a:lnTo>
                <a:lnTo>
                  <a:pt x="0" y="12879"/>
                </a:lnTo>
                <a:close/>
              </a:path>
            </a:pathLst>
          </a:custGeom>
          <a:solidFill>
            <a:srgbClr val="003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13NikandrovaAK\Downloads\карта рт с логотипом сфр-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8" y="552184"/>
            <a:ext cx="7749294" cy="42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Заголовок 4"/>
          <p:cNvSpPr txBox="1">
            <a:spLocks/>
          </p:cNvSpPr>
          <p:nvPr/>
        </p:nvSpPr>
        <p:spPr>
          <a:xfrm>
            <a:off x="179512" y="123479"/>
            <a:ext cx="5616624" cy="603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КОМПЕТЕНЦИИ ПО МАТЕРИНСКОМУ КАПИТАЛУ В РЕСПУБЛИКЕ ДАГЕСТАН</a:t>
            </a:r>
          </a:p>
        </p:txBody>
      </p:sp>
      <p:sp>
        <p:nvSpPr>
          <p:cNvPr id="136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10</a:t>
            </a:fld>
            <a:endParaRPr lang="ru-RU" noProof="1"/>
          </a:p>
        </p:txBody>
      </p:sp>
      <p:sp>
        <p:nvSpPr>
          <p:cNvPr id="137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sp>
        <p:nvSpPr>
          <p:cNvPr id="138" name="TextBox 137"/>
          <p:cNvSpPr txBox="1"/>
          <p:nvPr/>
        </p:nvSpPr>
        <p:spPr>
          <a:xfrm>
            <a:off x="4076945" y="947516"/>
            <a:ext cx="3040876" cy="369247"/>
          </a:xfrm>
          <a:prstGeom prst="rect">
            <a:avLst/>
          </a:prstGeom>
          <a:solidFill>
            <a:srgbClr val="5AAAEC">
              <a:alpha val="78824"/>
            </a:srgbClr>
          </a:solidFill>
        </p:spPr>
        <p:txBody>
          <a:bodyPr wrap="square" lIns="91358" tIns="45678" rIns="91358" bIns="45678" rtlCol="0">
            <a:spAutoFit/>
          </a:bodyPr>
          <a:lstStyle>
            <a:defPPr>
              <a:defRPr lang="ru-RU"/>
            </a:defPPr>
            <a:lvl1pPr algn="r" defTabSz="914400">
              <a:defRPr sz="2000" b="1" i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 algn="ctr"/>
            <a:r>
              <a:rPr lang="ru-RU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 ДАГЕСТАН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391984" y="3939902"/>
            <a:ext cx="2700296" cy="1138688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lIns="91358" tIns="45678" rIns="91358" bIns="45678" rtlCol="0">
            <a:spAutoFit/>
          </a:bodyPr>
          <a:lstStyle/>
          <a:p>
            <a:pPr marL="2057259" indent="-2057259" algn="ctr"/>
            <a:r>
              <a:rPr lang="ru-RU" sz="3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232,2 </a:t>
            </a:r>
            <a:r>
              <a:rPr lang="ru-RU" sz="1600" b="1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  </a:t>
            </a:r>
            <a:endParaRPr lang="en-US" sz="1600" b="1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0413" indent="-90413" algn="ctr"/>
            <a:r>
              <a:rPr lang="ru-RU" sz="16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ЧИСЛЕННОСТЬ  НАСЕЛЕНИЯ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0" y="1684102"/>
            <a:ext cx="214234" cy="208161"/>
          </a:xfrm>
          <a:prstGeom prst="rect">
            <a:avLst/>
          </a:prstGeom>
          <a:solidFill>
            <a:schemeClr val="accent5">
              <a:lumMod val="75000"/>
              <a:alpha val="84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4833" y="2194060"/>
            <a:ext cx="1305146" cy="261604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 anchor="ctr">
            <a:spAutoFit/>
          </a:bodyPr>
          <a:lstStyle>
            <a:defPPr>
              <a:defRPr lang="ru-RU"/>
            </a:defPPr>
            <a:lvl1pPr algn="r" defTabSz="914400">
              <a:defRPr sz="2000" b="1" i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 algn="ctr"/>
            <a:r>
              <a:rPr lang="ru-RU" sz="11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Зеленодольск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1690574" y="2062132"/>
            <a:ext cx="321704" cy="271167"/>
          </a:xfrm>
          <a:custGeom>
            <a:avLst/>
            <a:gdLst>
              <a:gd name="connsiteX0" fmla="*/ 438150 w 508000"/>
              <a:gd name="connsiteY0" fmla="*/ 381000 h 514350"/>
              <a:gd name="connsiteX1" fmla="*/ 438150 w 508000"/>
              <a:gd name="connsiteY1" fmla="*/ 260350 h 514350"/>
              <a:gd name="connsiteX2" fmla="*/ 444500 w 508000"/>
              <a:gd name="connsiteY2" fmla="*/ 209550 h 514350"/>
              <a:gd name="connsiteX3" fmla="*/ 495300 w 508000"/>
              <a:gd name="connsiteY3" fmla="*/ 133350 h 514350"/>
              <a:gd name="connsiteX4" fmla="*/ 508000 w 508000"/>
              <a:gd name="connsiteY4" fmla="*/ 57150 h 514350"/>
              <a:gd name="connsiteX5" fmla="*/ 482600 w 508000"/>
              <a:gd name="connsiteY5" fmla="*/ 44450 h 514350"/>
              <a:gd name="connsiteX6" fmla="*/ 431800 w 508000"/>
              <a:gd name="connsiteY6" fmla="*/ 69850 h 514350"/>
              <a:gd name="connsiteX7" fmla="*/ 381000 w 508000"/>
              <a:gd name="connsiteY7" fmla="*/ 95250 h 514350"/>
              <a:gd name="connsiteX8" fmla="*/ 355600 w 508000"/>
              <a:gd name="connsiteY8" fmla="*/ 88900 h 514350"/>
              <a:gd name="connsiteX9" fmla="*/ 323850 w 508000"/>
              <a:gd name="connsiteY9" fmla="*/ 38100 h 514350"/>
              <a:gd name="connsiteX10" fmla="*/ 285750 w 508000"/>
              <a:gd name="connsiteY10" fmla="*/ 12700 h 514350"/>
              <a:gd name="connsiteX11" fmla="*/ 196850 w 508000"/>
              <a:gd name="connsiteY11" fmla="*/ 19050 h 514350"/>
              <a:gd name="connsiteX12" fmla="*/ 171450 w 508000"/>
              <a:gd name="connsiteY12" fmla="*/ 0 h 514350"/>
              <a:gd name="connsiteX13" fmla="*/ 101600 w 508000"/>
              <a:gd name="connsiteY13" fmla="*/ 63500 h 514350"/>
              <a:gd name="connsiteX14" fmla="*/ 44450 w 508000"/>
              <a:gd name="connsiteY14" fmla="*/ 76200 h 514350"/>
              <a:gd name="connsiteX15" fmla="*/ 25400 w 508000"/>
              <a:gd name="connsiteY15" fmla="*/ 95250 h 514350"/>
              <a:gd name="connsiteX16" fmla="*/ 38100 w 508000"/>
              <a:gd name="connsiteY16" fmla="*/ 133350 h 514350"/>
              <a:gd name="connsiteX17" fmla="*/ 12700 w 508000"/>
              <a:gd name="connsiteY17" fmla="*/ 196850 h 514350"/>
              <a:gd name="connsiteX18" fmla="*/ 0 w 508000"/>
              <a:gd name="connsiteY18" fmla="*/ 234950 h 514350"/>
              <a:gd name="connsiteX19" fmla="*/ 38100 w 508000"/>
              <a:gd name="connsiteY19" fmla="*/ 260350 h 514350"/>
              <a:gd name="connsiteX20" fmla="*/ 152400 w 508000"/>
              <a:gd name="connsiteY20" fmla="*/ 260350 h 514350"/>
              <a:gd name="connsiteX21" fmla="*/ 203200 w 508000"/>
              <a:gd name="connsiteY21" fmla="*/ 266700 h 514350"/>
              <a:gd name="connsiteX22" fmla="*/ 247650 w 508000"/>
              <a:gd name="connsiteY22" fmla="*/ 323850 h 514350"/>
              <a:gd name="connsiteX23" fmla="*/ 234950 w 508000"/>
              <a:gd name="connsiteY23" fmla="*/ 342900 h 514350"/>
              <a:gd name="connsiteX24" fmla="*/ 234950 w 508000"/>
              <a:gd name="connsiteY24" fmla="*/ 393700 h 514350"/>
              <a:gd name="connsiteX25" fmla="*/ 241300 w 508000"/>
              <a:gd name="connsiteY25" fmla="*/ 469900 h 514350"/>
              <a:gd name="connsiteX26" fmla="*/ 247650 w 508000"/>
              <a:gd name="connsiteY26" fmla="*/ 514350 h 514350"/>
              <a:gd name="connsiteX27" fmla="*/ 400050 w 508000"/>
              <a:gd name="connsiteY27" fmla="*/ 482600 h 514350"/>
              <a:gd name="connsiteX28" fmla="*/ 438150 w 508000"/>
              <a:gd name="connsiteY28" fmla="*/ 3810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8000" h="514350">
                <a:moveTo>
                  <a:pt x="438150" y="381000"/>
                </a:moveTo>
                <a:lnTo>
                  <a:pt x="438150" y="260350"/>
                </a:lnTo>
                <a:lnTo>
                  <a:pt x="444500" y="209550"/>
                </a:lnTo>
                <a:lnTo>
                  <a:pt x="495300" y="133350"/>
                </a:lnTo>
                <a:lnTo>
                  <a:pt x="508000" y="57150"/>
                </a:lnTo>
                <a:lnTo>
                  <a:pt x="482600" y="44450"/>
                </a:lnTo>
                <a:lnTo>
                  <a:pt x="431800" y="69850"/>
                </a:lnTo>
                <a:lnTo>
                  <a:pt x="381000" y="95250"/>
                </a:lnTo>
                <a:lnTo>
                  <a:pt x="355600" y="88900"/>
                </a:lnTo>
                <a:lnTo>
                  <a:pt x="323850" y="38100"/>
                </a:lnTo>
                <a:lnTo>
                  <a:pt x="285750" y="12700"/>
                </a:lnTo>
                <a:lnTo>
                  <a:pt x="196850" y="19050"/>
                </a:lnTo>
                <a:lnTo>
                  <a:pt x="171450" y="0"/>
                </a:lnTo>
                <a:lnTo>
                  <a:pt x="101600" y="63500"/>
                </a:lnTo>
                <a:lnTo>
                  <a:pt x="44450" y="76200"/>
                </a:lnTo>
                <a:lnTo>
                  <a:pt x="25400" y="95250"/>
                </a:lnTo>
                <a:lnTo>
                  <a:pt x="38100" y="133350"/>
                </a:lnTo>
                <a:lnTo>
                  <a:pt x="12700" y="196850"/>
                </a:lnTo>
                <a:lnTo>
                  <a:pt x="0" y="234950"/>
                </a:lnTo>
                <a:lnTo>
                  <a:pt x="38100" y="260350"/>
                </a:lnTo>
                <a:lnTo>
                  <a:pt x="152400" y="260350"/>
                </a:lnTo>
                <a:lnTo>
                  <a:pt x="203200" y="266700"/>
                </a:lnTo>
                <a:lnTo>
                  <a:pt x="247650" y="323850"/>
                </a:lnTo>
                <a:lnTo>
                  <a:pt x="234950" y="342900"/>
                </a:lnTo>
                <a:lnTo>
                  <a:pt x="234950" y="393700"/>
                </a:lnTo>
                <a:lnTo>
                  <a:pt x="241300" y="469900"/>
                </a:lnTo>
                <a:lnTo>
                  <a:pt x="247650" y="514350"/>
                </a:lnTo>
                <a:lnTo>
                  <a:pt x="400050" y="482600"/>
                </a:lnTo>
                <a:lnTo>
                  <a:pt x="438150" y="38100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935">
              <a:defRPr/>
            </a:pPr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38842" y="2224599"/>
            <a:ext cx="507446" cy="20450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935">
              <a:defRPr/>
            </a:pPr>
            <a:r>
              <a:rPr lang="ru-RU" kern="0" dirty="0">
                <a:solidFill>
                  <a:srgbClr val="4F81BD">
                    <a:lumMod val="50000"/>
                  </a:srgbClr>
                </a:solidFill>
                <a:latin typeface="Franklin Gothic Medium Cond" pitchFamily="34" charset="0"/>
              </a:rPr>
              <a:t>  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2085748" y="2920283"/>
            <a:ext cx="267004" cy="116772"/>
          </a:xfrm>
          <a:custGeom>
            <a:avLst/>
            <a:gdLst>
              <a:gd name="connsiteX0" fmla="*/ 0 w 426720"/>
              <a:gd name="connsiteY0" fmla="*/ 18932 h 171332"/>
              <a:gd name="connsiteX1" fmla="*/ 152400 w 426720"/>
              <a:gd name="connsiteY1" fmla="*/ 3692 h 171332"/>
              <a:gd name="connsiteX2" fmla="*/ 381000 w 426720"/>
              <a:gd name="connsiteY2" fmla="*/ 79892 h 171332"/>
              <a:gd name="connsiteX3" fmla="*/ 426720 w 426720"/>
              <a:gd name="connsiteY3" fmla="*/ 171332 h 17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20" h="171332">
                <a:moveTo>
                  <a:pt x="0" y="18932"/>
                </a:moveTo>
                <a:cubicBezTo>
                  <a:pt x="44450" y="6232"/>
                  <a:pt x="88900" y="-6468"/>
                  <a:pt x="152400" y="3692"/>
                </a:cubicBezTo>
                <a:cubicBezTo>
                  <a:pt x="215900" y="13852"/>
                  <a:pt x="335280" y="51952"/>
                  <a:pt x="381000" y="79892"/>
                </a:cubicBezTo>
                <a:cubicBezTo>
                  <a:pt x="426720" y="107832"/>
                  <a:pt x="426720" y="139582"/>
                  <a:pt x="426720" y="171332"/>
                </a:cubicBezTo>
              </a:path>
            </a:pathLst>
          </a:custGeom>
          <a:noFill/>
          <a:ln w="9525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algn="ctr" defTabSz="912935"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3131" y="1677735"/>
            <a:ext cx="895377" cy="307771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 anchor="ctr">
            <a:spAutoFit/>
          </a:bodyPr>
          <a:lstStyle>
            <a:defPPr>
              <a:defRPr lang="ru-RU"/>
            </a:defPPr>
            <a:lvl1pPr algn="r" defTabSz="914400">
              <a:defRPr sz="1400" b="1" i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 algn="ctr"/>
            <a:r>
              <a:rPr lang="ru-RU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Кукмор</a:t>
            </a: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56" y="3545528"/>
            <a:ext cx="785117" cy="65751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81" y="3455174"/>
            <a:ext cx="371361" cy="412901"/>
          </a:xfrm>
          <a:prstGeom prst="rect">
            <a:avLst/>
          </a:prstGeom>
          <a:solidFill>
            <a:schemeClr val="accent5">
              <a:lumMod val="75000"/>
              <a:alpha val="84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04" y="1957029"/>
            <a:ext cx="214234" cy="208161"/>
          </a:xfrm>
          <a:prstGeom prst="rect">
            <a:avLst/>
          </a:prstGeom>
          <a:solidFill>
            <a:schemeClr val="accent5">
              <a:lumMod val="75000"/>
              <a:alpha val="84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35" y="3634087"/>
            <a:ext cx="214234" cy="208161"/>
          </a:xfrm>
          <a:prstGeom prst="rect">
            <a:avLst/>
          </a:prstGeom>
          <a:solidFill>
            <a:srgbClr val="1734D0">
              <a:alpha val="84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35" y="1514234"/>
            <a:ext cx="214234" cy="208161"/>
          </a:xfrm>
          <a:prstGeom prst="rect">
            <a:avLst/>
          </a:prstGeom>
          <a:solidFill>
            <a:schemeClr val="accent5">
              <a:lumMod val="75000"/>
              <a:alpha val="84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8"/>
          <p:cNvSpPr txBox="1"/>
          <p:nvPr/>
        </p:nvSpPr>
        <p:spPr>
          <a:xfrm>
            <a:off x="1811637" y="2481740"/>
            <a:ext cx="2115235" cy="630070"/>
          </a:xfrm>
          <a:prstGeom prst="rect">
            <a:avLst/>
          </a:prstGeom>
          <a:solidFill>
            <a:schemeClr val="bg1">
              <a:alpha val="71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lIns="91338" tIns="45669" rIns="91338" bIns="45669" rtlCol="0" anchor="ctr"/>
          <a:lstStyle>
            <a:defPPr rtl="0">
              <a:defRPr lang="ru-RU"/>
            </a:defPPr>
            <a:lvl1pPr marR="0" lvl="0" indent="0" defTabSz="91377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 pitchFamily="34" charset="0"/>
              </a:defRPr>
            </a:lvl1pPr>
            <a:lvl2pPr marL="457189" defTabSz="457189">
              <a:defRPr sz="1900"/>
            </a:lvl2pPr>
            <a:lvl3pPr marL="914377" defTabSz="457189">
              <a:defRPr sz="1900"/>
            </a:lvl3pPr>
            <a:lvl4pPr marL="1371566" defTabSz="457189">
              <a:defRPr sz="1900"/>
            </a:lvl4pPr>
            <a:lvl5pPr marL="1828754" defTabSz="457189">
              <a:defRPr sz="1900"/>
            </a:lvl5pPr>
            <a:lvl6pPr marL="2285943" defTabSz="457189">
              <a:defRPr sz="1900"/>
            </a:lvl6pPr>
            <a:lvl7pPr marL="2743131" defTabSz="457189">
              <a:defRPr sz="1900"/>
            </a:lvl7pPr>
            <a:lvl8pPr marL="3200320" defTabSz="457189">
              <a:defRPr sz="1900"/>
            </a:lvl8pPr>
            <a:lvl9pPr marL="3657509" defTabSz="457189">
              <a:defRPr sz="1900"/>
            </a:lvl9pPr>
          </a:lstStyle>
          <a:p>
            <a:pPr marL="271235" indent="-271235">
              <a:buFont typeface="Wingdings" pitchFamily="2" charset="2"/>
              <a:buChar char="Ø"/>
            </a:pPr>
            <a:r>
              <a:rPr lang="ru-RU" sz="16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2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отдела установления материнского (семейного) капитала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6545" y="947516"/>
            <a:ext cx="3040876" cy="369247"/>
          </a:xfrm>
          <a:prstGeom prst="rect">
            <a:avLst/>
          </a:prstGeom>
          <a:solidFill>
            <a:srgbClr val="1734D0"/>
          </a:solidFill>
        </p:spPr>
        <p:txBody>
          <a:bodyPr wrap="square" lIns="91358" tIns="45678" rIns="91358" bIns="45678" rtlCol="0">
            <a:spAutoFit/>
          </a:bodyPr>
          <a:lstStyle/>
          <a:p>
            <a:pPr algn="ctr"/>
            <a:r>
              <a:rPr lang="ru-RU" b="1" i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 ТАТАРСТАН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6636" y="2107959"/>
            <a:ext cx="810090" cy="261531"/>
          </a:xfrm>
          <a:prstGeom prst="rect">
            <a:avLst/>
          </a:prstGeom>
          <a:solidFill>
            <a:srgbClr val="FFFFFF"/>
          </a:solidFill>
        </p:spPr>
        <p:txBody>
          <a:bodyPr wrap="square" lIns="91362" tIns="45681" rIns="91362" bIns="45681" rtlCol="0" anchor="ctr">
            <a:spAutoFit/>
          </a:bodyPr>
          <a:lstStyle/>
          <a:p>
            <a:pPr defTabSz="913565"/>
            <a:r>
              <a:rPr lang="ru-RU" sz="1100" b="1" i="1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КАЗАНЬ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6507" y="3980436"/>
            <a:ext cx="2244081" cy="1138688"/>
          </a:xfrm>
          <a:prstGeom prst="rect">
            <a:avLst/>
          </a:prstGeom>
          <a:noFill/>
        </p:spPr>
        <p:txBody>
          <a:bodyPr wrap="square" lIns="91358" tIns="45678" rIns="91358" bIns="45678" rtlCol="0">
            <a:spAutoFit/>
          </a:bodyPr>
          <a:lstStyle/>
          <a:p>
            <a:pPr marL="2057259" indent="-2057259" algn="ctr"/>
            <a:r>
              <a:rPr lang="en-US" sz="3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3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r>
              <a:rPr lang="ru-RU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1600" b="1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  </a:t>
            </a:r>
            <a:endParaRPr lang="en-US" sz="1600" b="1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823" algn="ctr">
              <a:tabLst>
                <a:tab pos="271235" algn="l"/>
                <a:tab pos="532952" algn="l"/>
              </a:tabLst>
            </a:pPr>
            <a:r>
              <a:rPr lang="ru-RU" sz="16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ЧИСЛЕННОСТЬ  НАСЕЛЕНИЯ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92280" y="3363838"/>
            <a:ext cx="1890209" cy="138491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lIns="91358" tIns="45678" rIns="91358" bIns="45678" rtlCol="0">
            <a:spAutoFit/>
          </a:bodyPr>
          <a:lstStyle/>
          <a:p>
            <a:pPr marL="2057259" indent="-2057259" algn="ctr"/>
            <a:r>
              <a:rPr lang="ru-RU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15,4 </a:t>
            </a:r>
            <a:r>
              <a:rPr lang="ru-RU" sz="1600" b="1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ru-RU" sz="1600" b="1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endParaRPr lang="en-US" sz="1600" b="1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823" indent="-180823" algn="ctr">
              <a:tabLst>
                <a:tab pos="271235" algn="l"/>
              </a:tabLst>
            </a:pPr>
            <a:r>
              <a:rPr lang="ru-RU" sz="16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РАСПОРЯДИЛИСЬ </a:t>
            </a:r>
            <a:r>
              <a:rPr lang="ru-RU" sz="16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СРЕДСТВАМИ МСК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21756" y="3939902"/>
            <a:ext cx="2106228" cy="1138688"/>
          </a:xfrm>
          <a:prstGeom prst="rect">
            <a:avLst/>
          </a:prstGeom>
          <a:noFill/>
        </p:spPr>
        <p:txBody>
          <a:bodyPr wrap="square" lIns="91358" tIns="45678" rIns="91358" bIns="45678" rtlCol="0">
            <a:spAutoFit/>
          </a:bodyPr>
          <a:lstStyle/>
          <a:p>
            <a:pPr marL="2057259" indent="-2057259" algn="ctr"/>
            <a:r>
              <a:rPr lang="ru-RU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36,6</a:t>
            </a:r>
            <a:r>
              <a:rPr lang="ru-RU" sz="3600" b="1" dirty="0" smtClean="0">
                <a:solidFill>
                  <a:srgbClr val="E30C1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  </a:t>
            </a:r>
            <a:endParaRPr lang="en-US" sz="1600" b="1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823" indent="-180823" algn="ctr">
              <a:tabLst>
                <a:tab pos="271235" algn="l"/>
              </a:tabLst>
            </a:pPr>
            <a:r>
              <a:rPr lang="ru-RU" sz="16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РАСПОРЯДИЛИСЬ СРЕДСТВАМИ МСК</a:t>
            </a:r>
            <a:endParaRPr lang="ru-RU" sz="16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56965" y="3314958"/>
            <a:ext cx="1170130" cy="261525"/>
          </a:xfrm>
          <a:prstGeom prst="rect">
            <a:avLst/>
          </a:prstGeom>
          <a:solidFill>
            <a:schemeClr val="bg1"/>
          </a:solidFill>
        </p:spPr>
        <p:txBody>
          <a:bodyPr wrap="square" lIns="91358" tIns="45678" rIns="91358" bIns="45678" rtlCol="0" anchor="ctr">
            <a:spAutoFit/>
          </a:bodyPr>
          <a:lstStyle>
            <a:defPPr>
              <a:defRPr lang="ru-RU"/>
            </a:defPPr>
            <a:lvl1pPr algn="r" defTabSz="914400">
              <a:defRPr sz="1400" b="1" i="1">
                <a:solidFill>
                  <a:prstClr val="white"/>
                </a:solidFill>
                <a:latin typeface="Franklin Gothic Book" pitchFamily="34" charset="0"/>
              </a:defRPr>
            </a:lvl1pPr>
          </a:lstStyle>
          <a:p>
            <a:pPr algn="ctr"/>
            <a:r>
              <a:rPr lang="ru-RU" sz="11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МАХАЧКАЛА</a:t>
            </a:r>
            <a:endParaRPr lang="ru-RU" sz="11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94381"/>
              </p:ext>
            </p:extLst>
          </p:nvPr>
        </p:nvGraphicFramePr>
        <p:xfrm>
          <a:off x="179513" y="771550"/>
          <a:ext cx="5652628" cy="4257767"/>
        </p:xfrm>
        <a:graphic>
          <a:graphicData uri="http://schemas.openxmlformats.org/drawingml/2006/table">
            <a:tbl>
              <a:tblPr firstRow="1" bandRow="1"/>
              <a:tblGrid>
                <a:gridCol w="5652628"/>
              </a:tblGrid>
              <a:tr h="357043">
                <a:tc>
                  <a:txBody>
                    <a:bodyPr/>
                    <a:lstStyle/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Пособие по беременности и родам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Единовременнное пособие при рождении ребенка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39783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Ежемесячная выплата в связи с рождением (усыновлением) первого ребенка</a:t>
                      </a:r>
                      <a:endParaRPr lang="ru-RU" sz="12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</a:tr>
              <a:tr h="439783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Ежемесячное пособие</a:t>
                      </a:r>
                      <a:r>
                        <a:rPr lang="ru-RU" sz="1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 уходу за ребенком до 1,5 лет</a:t>
                      </a:r>
                      <a:endParaRPr lang="ru-RU" sz="14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  <a:alpha val="20000"/>
                      </a:sysClr>
                    </a:solidFill>
                  </a:tcPr>
                </a:tc>
              </a:tr>
              <a:tr h="439783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Единовременнное пособие при передаче ребенка на воспитание в семью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</a:tr>
              <a:tr h="439783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Предоставление дополнительно</a:t>
                      </a:r>
                      <a:r>
                        <a:rPr lang="ru-RU" sz="1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оплачиваемых выходных дней для ухода за детьми-инвалидами</a:t>
                      </a:r>
                      <a:endParaRPr lang="ru-RU" sz="14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  <a:alpha val="20000"/>
                      </a:sysClr>
                    </a:solidFill>
                  </a:tcPr>
                </a:tc>
              </a:tr>
              <a:tr h="439783">
                <a:tc>
                  <a:txBody>
                    <a:bodyPr/>
                    <a:lstStyle>
                      <a:lvl1pPr marL="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78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57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369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158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3953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6736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399520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2305" algn="l" defTabSz="685579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Компенсационная/ежемесячная</a:t>
                      </a:r>
                      <a:r>
                        <a:rPr lang="ru-RU" sz="1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выплата неработающему родителю-инвалида</a:t>
                      </a:r>
                      <a:endParaRPr lang="ru-RU" sz="14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Материнский (семейный) капитал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13954">
                <a:tc>
                  <a:txBody>
                    <a:bodyPr/>
                    <a:lstStyle/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Различные пособия и меры поддержки семьям</a:t>
                      </a:r>
                      <a:r>
                        <a:rPr lang="ru-RU" sz="1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военных и сотрудникам силовых ведомств, а также семьям, подвергшимся воздействию радиации </a:t>
                      </a:r>
                      <a:endParaRPr lang="ru-RU" sz="14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</a:tr>
              <a:tr h="439783">
                <a:tc>
                  <a:txBody>
                    <a:bodyPr/>
                    <a:lstStyle/>
                    <a:p>
                      <a:pPr marL="0" marR="0" indent="0" algn="l" defTabSz="91413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Ежемесячное</a:t>
                      </a:r>
                      <a:r>
                        <a:rPr lang="ru-RU" sz="1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единое пособие для семей с детьми до 17 лет</a:t>
                      </a:r>
                      <a:endParaRPr lang="ru-RU" sz="14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11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51523" y="195486"/>
            <a:ext cx="5040560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Autofit/>
          </a:bodyPr>
          <a:lstStyle>
            <a:lvl1pPr algn="l" defTabSz="6855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МЕРЫ СОЦИАЛЬНОЙ ПОДДЕРЖКИ</a:t>
            </a:r>
          </a:p>
        </p:txBody>
      </p:sp>
      <p:grpSp>
        <p:nvGrpSpPr>
          <p:cNvPr id="25" name="object 17"/>
          <p:cNvGrpSpPr>
            <a:grpSpLocks/>
          </p:cNvGrpSpPr>
          <p:nvPr/>
        </p:nvGrpSpPr>
        <p:grpSpPr bwMode="auto">
          <a:xfrm>
            <a:off x="5845491" y="3309680"/>
            <a:ext cx="1628304" cy="1557331"/>
            <a:chOff x="1207008" y="5817111"/>
            <a:chExt cx="2569833" cy="2724910"/>
          </a:xfrm>
        </p:grpSpPr>
        <p:pic>
          <p:nvPicPr>
            <p:cNvPr id="32" name="object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08" y="5817111"/>
              <a:ext cx="1641348" cy="126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object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036" y="7304538"/>
              <a:ext cx="1583805" cy="123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object 17"/>
          <p:cNvGrpSpPr>
            <a:grpSpLocks/>
          </p:cNvGrpSpPr>
          <p:nvPr/>
        </p:nvGrpSpPr>
        <p:grpSpPr bwMode="auto">
          <a:xfrm>
            <a:off x="5845496" y="885701"/>
            <a:ext cx="1966866" cy="3981303"/>
            <a:chOff x="1207008" y="1575815"/>
            <a:chExt cx="3104159" cy="6966206"/>
          </a:xfrm>
        </p:grpSpPr>
        <p:pic>
          <p:nvPicPr>
            <p:cNvPr id="27" name="object 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588" y="1575815"/>
              <a:ext cx="1159799" cy="108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ject 2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168" y="2835761"/>
              <a:ext cx="1453656" cy="130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ject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037" y="4347697"/>
              <a:ext cx="1513130" cy="127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object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08" y="5817111"/>
              <a:ext cx="1641348" cy="126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object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036" y="7304538"/>
              <a:ext cx="1583805" cy="123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04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59283"/>
            <a:ext cx="281934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75856" y="1615108"/>
            <a:ext cx="2880320" cy="3528392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28" tIns="37014" rIns="74028" bIns="37014" rtlCol="0" anchor="ctr"/>
          <a:lstStyle/>
          <a:p>
            <a:pPr algn="ctr" defTabSz="913842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03598"/>
            <a:ext cx="3960440" cy="100811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69628" y="4771736"/>
            <a:ext cx="198549" cy="19594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rgbClr val="C8004C"/>
            </a:solidFill>
          </a:ln>
        </p:spPr>
        <p:txBody>
          <a:bodyPr vert="horz" lIns="0" tIns="37000" rIns="0" bIns="3700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39964"/>
            <a:fld id="{4FAB73BC-B049-4115-A692-8D63A059BFB8}" type="slidenum">
              <a:rPr lang="ru-RU" noProof="1">
                <a:solidFill>
                  <a:srgbClr val="43467B"/>
                </a:solidFill>
                <a:latin typeface="Calibri"/>
              </a:rPr>
              <a:pPr defTabSz="739964"/>
              <a:t>12</a:t>
            </a:fld>
            <a:endParaRPr lang="ru-RU" noProof="1">
              <a:solidFill>
                <a:srgbClr val="43467B"/>
              </a:solidFill>
              <a:latin typeface="Calibri"/>
            </a:endParaRPr>
          </a:p>
        </p:txBody>
      </p:sp>
      <p:sp>
        <p:nvSpPr>
          <p:cNvPr id="20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11826" y="4933236"/>
            <a:ext cx="114116" cy="81643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7000" tIns="37000" rIns="37000" bIns="3700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019">
              <a:buClr>
                <a:srgbClr val="43467B"/>
              </a:buClr>
            </a:pPr>
            <a:endParaRPr lang="ru-RU" noProof="1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88424" y="195486"/>
            <a:ext cx="598655" cy="39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23" tIns="37012" rIns="74023" bIns="37012" rtlCol="0" anchor="ctr"/>
          <a:lstStyle/>
          <a:p>
            <a:pPr algn="ctr" defTabSz="913842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57583" y="195486"/>
            <a:ext cx="6142609" cy="891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55501" tIns="27759" rIns="55501" bIns="0" rtlCol="0" anchor="ctr">
            <a:no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39764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ЕДИНОЕ </a:t>
            </a:r>
            <a:r>
              <a:rPr lang="ru-RU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ПОСОБИЕ</a:t>
            </a:r>
            <a:r>
              <a:rPr lang="en-US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ЕЖЕМЕСЯЧНОЕ</a:t>
            </a:r>
            <a:r>
              <a:rPr lang="en-US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8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739764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СЕМЬЯМ</a:t>
            </a:r>
            <a:r>
              <a:rPr lang="en-US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ОЖИДАЮЩИМ РОЖДЕНИЕ РЕБЕНКА И/ИЛИ ИМЕЮЩИМ ДЕТЕЙ В ВОЗРАСТЕ ДО 17 ЛЕТ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8400" y="2291058"/>
            <a:ext cx="4245945" cy="1620781"/>
          </a:xfrm>
          <a:prstGeom prst="rect">
            <a:avLst/>
          </a:prstGeom>
          <a:solidFill>
            <a:sysClr val="window" lastClr="FFFFFF">
              <a:lumMod val="85000"/>
              <a:alpha val="5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4028" tIns="37014" rIns="74028" bIns="37014" rtlCol="0" anchor="ctr"/>
          <a:lstStyle/>
          <a:p>
            <a:pPr algn="ctr" defTabSz="740038">
              <a:defRPr/>
            </a:pPr>
            <a:endParaRPr lang="ru-RU" sz="1500" ker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108" y="1189456"/>
            <a:ext cx="4000918" cy="25717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4028" tIns="37014" rIns="74028" bIns="37014" rtlCol="0" anchor="ctr"/>
          <a:lstStyle/>
          <a:p>
            <a:pPr algn="ctr" defTabSz="740038">
              <a:defRPr/>
            </a:pPr>
            <a:endParaRPr lang="ru-RU" sz="1500" ker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36" y="1478771"/>
            <a:ext cx="4082891" cy="3855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74028" tIns="37014" rIns="74028" bIns="37014" rtlCol="0" anchor="ctr"/>
          <a:lstStyle/>
          <a:p>
            <a:pPr algn="ctr" defTabSz="740038">
              <a:defRPr/>
            </a:pPr>
            <a:endParaRPr lang="ru-RU" sz="1500" ker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4584D3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9" l="5978" r="9902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1707654"/>
            <a:ext cx="51022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584D3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9" l="5978" r="99022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1214702"/>
            <a:ext cx="519381" cy="2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4071" y="1671651"/>
            <a:ext cx="4375001" cy="567183"/>
          </a:xfrm>
          <a:prstGeom prst="rect">
            <a:avLst/>
          </a:prstGeom>
        </p:spPr>
        <p:txBody>
          <a:bodyPr wrap="square" lIns="74019" tIns="37009" rIns="74019" bIns="37009">
            <a:spAutoFit/>
          </a:bodyPr>
          <a:lstStyle/>
          <a:p>
            <a:pPr defTabSz="740273"/>
            <a:r>
              <a:rPr lang="ru-RU" sz="1600" dirty="0">
                <a:solidFill>
                  <a:srgbClr val="5454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СЕМЬЯ, ОЖИДАЮЩАЯ РОЖДЕНИЕ </a:t>
            </a:r>
          </a:p>
          <a:p>
            <a:pPr defTabSz="740273"/>
            <a:r>
              <a:rPr lang="ru-RU" sz="1600" dirty="0">
                <a:solidFill>
                  <a:srgbClr val="5454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РЕБЕНКА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4071" y="1189454"/>
            <a:ext cx="4335589" cy="567183"/>
          </a:xfrm>
          <a:prstGeom prst="rect">
            <a:avLst/>
          </a:prstGeom>
        </p:spPr>
        <p:txBody>
          <a:bodyPr wrap="square" lIns="74019" tIns="37009" rIns="74019" bIns="37009">
            <a:spAutoFit/>
          </a:bodyPr>
          <a:lstStyle/>
          <a:p>
            <a:pPr defTabSz="740273"/>
            <a:r>
              <a:rPr lang="ru-RU" sz="1600" dirty="0">
                <a:solidFill>
                  <a:srgbClr val="5454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СЕМЬЯ, ИМЕЮЩАЯ ДЕТЕЙ В ВОЗРАСТЕ </a:t>
            </a:r>
          </a:p>
          <a:p>
            <a:pPr defTabSz="740273"/>
            <a:r>
              <a:rPr lang="ru-RU" sz="1600" dirty="0">
                <a:solidFill>
                  <a:srgbClr val="5454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17 ЛЕТ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1827" y="3986193"/>
            <a:ext cx="2646962" cy="351740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algn="ctr" defTabSz="740273">
              <a:lnSpc>
                <a:spcPct val="90000"/>
              </a:lnSpc>
              <a:spcBef>
                <a:spcPct val="0"/>
              </a:spcBef>
            </a:pPr>
            <a:r>
              <a:rPr lang="ru-RU" sz="1900" dirty="0">
                <a:solidFill>
                  <a:srgbClr val="545454"/>
                </a:solidFill>
                <a:latin typeface="Bebas Neue Bold" panose="020B0606020202050201" pitchFamily="34" charset="-52"/>
              </a:rPr>
              <a:t> </a:t>
            </a:r>
            <a:r>
              <a:rPr lang="ru-RU" sz="2000" b="1" dirty="0">
                <a:solidFill>
                  <a:srgbClr val="5454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РАЗМЕР ПОСОБИЯ</a:t>
            </a:r>
            <a:endParaRPr lang="ru-RU" sz="1400" b="1" dirty="0">
              <a:solidFill>
                <a:srgbClr val="54545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86855" y="4018340"/>
            <a:ext cx="2693450" cy="365590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algn="ctr" defTabSz="740273">
              <a:lnSpc>
                <a:spcPct val="90000"/>
              </a:lnSpc>
              <a:spcBef>
                <a:spcPct val="0"/>
              </a:spcBef>
            </a:pPr>
            <a:r>
              <a:rPr lang="ru-RU" sz="2100" dirty="0">
                <a:solidFill>
                  <a:srgbClr val="5454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5454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РАЗМЕР ПОСОБИЯ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6412" y="2304517"/>
            <a:ext cx="2658184" cy="628739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defTabSz="740183" latinLnBrk="1"/>
            <a:r>
              <a:rPr lang="ru-RU" sz="2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 </a:t>
            </a:r>
            <a:r>
              <a:rPr lang="ru-RU" sz="29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36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8 215,0</a:t>
            </a:r>
            <a:endParaRPr lang="ru-RU" sz="49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87824" y="2497394"/>
            <a:ext cx="688093" cy="351740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defTabSz="740183" latinLnBrk="1"/>
            <a:r>
              <a:rPr lang="ru-RU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6998" y="2818860"/>
            <a:ext cx="2855353" cy="567183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defTabSz="740183" latinLnBrk="1"/>
            <a:r>
              <a:rPr lang="ru-RU" sz="2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75% </a:t>
            </a:r>
            <a:r>
              <a:rPr lang="ru-RU" sz="29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12 322,5</a:t>
            </a:r>
            <a:endParaRPr lang="ru-RU" sz="36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6411" y="3311163"/>
            <a:ext cx="3050919" cy="567183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defTabSz="740183" latinLnBrk="1"/>
            <a:r>
              <a:rPr lang="ru-RU" sz="2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</a:t>
            </a:r>
            <a:r>
              <a:rPr lang="ru-RU" sz="29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16 430,0</a:t>
            </a:r>
            <a:endParaRPr lang="ru-RU" sz="3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84897" y="3011737"/>
            <a:ext cx="688093" cy="351740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defTabSz="740183" latinLnBrk="1"/>
            <a:r>
              <a:rPr lang="ru-RU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27092" y="3487303"/>
            <a:ext cx="688093" cy="351740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defTabSz="740183" latinLnBrk="1"/>
            <a:r>
              <a:rPr lang="ru-RU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69072" y="2282434"/>
            <a:ext cx="4138516" cy="1657468"/>
          </a:xfrm>
          <a:prstGeom prst="rect">
            <a:avLst/>
          </a:prstGeom>
          <a:solidFill>
            <a:sysClr val="window" lastClr="FFFFFF">
              <a:lumMod val="85000"/>
              <a:alpha val="5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4028" tIns="37014" rIns="74028" bIns="37014" rtlCol="0" anchor="ctr"/>
          <a:lstStyle/>
          <a:p>
            <a:pPr algn="ctr" defTabSz="740038">
              <a:defRPr/>
            </a:pPr>
            <a:endParaRPr lang="ru-RU" sz="1500" kern="0">
              <a:solidFill>
                <a:prstClr val="white"/>
              </a:solidFill>
              <a:latin typeface="Calibri Ligh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887317" y="2282435"/>
            <a:ext cx="3720278" cy="1595911"/>
            <a:chOff x="5670544" y="3195406"/>
            <a:chExt cx="4247963" cy="2234274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670545" y="4611026"/>
              <a:ext cx="3494496" cy="818654"/>
            </a:xfrm>
            <a:prstGeom prst="rect">
              <a:avLst/>
            </a:prstGeom>
          </p:spPr>
          <p:txBody>
            <a:bodyPr wrap="none" lIns="91417" tIns="45709" rIns="91417" bIns="45709">
              <a:spAutoFit/>
            </a:bodyPr>
            <a:lstStyle/>
            <a:p>
              <a:pPr defTabSz="740183" latinLnBrk="1"/>
              <a:r>
                <a:rPr lang="ru-RU" sz="2800" dirty="0">
                  <a:solidFill>
                    <a:srgbClr val="1734D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100% </a:t>
              </a:r>
              <a:r>
                <a:rPr lang="ru-RU" sz="2600" dirty="0">
                  <a:solidFill>
                    <a:srgbClr val="1734D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 </a:t>
              </a:r>
              <a:r>
                <a:rPr lang="ru-RU" sz="3200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14 621,0</a:t>
              </a:r>
              <a:endParaRPr lang="ru-RU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670544" y="3195406"/>
              <a:ext cx="4247963" cy="1528597"/>
              <a:chOff x="5670544" y="3195406"/>
              <a:chExt cx="4247963" cy="1528597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5670545" y="3195406"/>
                <a:ext cx="3044224" cy="818654"/>
              </a:xfrm>
              <a:prstGeom prst="rect">
                <a:avLst/>
              </a:prstGeom>
            </p:spPr>
            <p:txBody>
              <a:bodyPr wrap="none" lIns="91417" tIns="45709" rIns="91417" bIns="45709">
                <a:spAutoFit/>
              </a:bodyPr>
              <a:lstStyle/>
              <a:p>
                <a:pPr defTabSz="740183" latinLnBrk="1"/>
                <a:r>
                  <a:rPr lang="ru-RU" sz="2800" dirty="0">
                    <a:solidFill>
                      <a:srgbClr val="1734D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50% </a:t>
                </a:r>
                <a:r>
                  <a:rPr lang="ru-RU" sz="2900" dirty="0">
                    <a:solidFill>
                      <a:srgbClr val="1734D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ru-RU" sz="3200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7 310,5</a:t>
                </a:r>
                <a:endParaRPr lang="ru-RU" sz="3200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8681589" y="3499636"/>
                <a:ext cx="792864" cy="517034"/>
              </a:xfrm>
              <a:prstGeom prst="rect">
                <a:avLst/>
              </a:prstGeom>
            </p:spPr>
            <p:txBody>
              <a:bodyPr wrap="none" lIns="91417" tIns="45709" rIns="91417" bIns="45709">
                <a:spAutoFit/>
              </a:bodyPr>
              <a:lstStyle/>
              <a:p>
                <a:pPr defTabSz="740183" latinLnBrk="1"/>
                <a:r>
                  <a:rPr lang="ru-RU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РУБ.</a:t>
                </a:r>
                <a:r>
                  <a:rPr lang="ru-RU" dirty="0">
                    <a:solidFill>
                      <a:prstClr val="black"/>
                    </a:solidFill>
                    <a:latin typeface="Franklin Gothic Medium Cond" pitchFamily="34" charset="0"/>
                  </a:rPr>
                  <a:t> 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5670544" y="3905350"/>
                <a:ext cx="3545527" cy="818653"/>
              </a:xfrm>
              <a:prstGeom prst="rect">
                <a:avLst/>
              </a:prstGeom>
            </p:spPr>
            <p:txBody>
              <a:bodyPr wrap="none" lIns="91417" tIns="45709" rIns="91417" bIns="45709">
                <a:spAutoFit/>
              </a:bodyPr>
              <a:lstStyle/>
              <a:p>
                <a:pPr defTabSz="740183" latinLnBrk="1"/>
                <a:r>
                  <a:rPr lang="ru-RU" sz="2800" dirty="0">
                    <a:solidFill>
                      <a:srgbClr val="1734D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75% </a:t>
                </a:r>
                <a:r>
                  <a:rPr lang="ru-RU" sz="2900" dirty="0">
                    <a:solidFill>
                      <a:srgbClr val="1734D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ru-RU" sz="3200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10 965,75</a:t>
                </a:r>
                <a:endParaRPr lang="ru-RU" sz="3200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092696" y="4192335"/>
                <a:ext cx="825811" cy="517034"/>
              </a:xfrm>
              <a:prstGeom prst="rect">
                <a:avLst/>
              </a:prstGeom>
            </p:spPr>
            <p:txBody>
              <a:bodyPr wrap="none" lIns="91417" tIns="45709" rIns="91417" bIns="45709">
                <a:spAutoFit/>
              </a:bodyPr>
              <a:lstStyle/>
              <a:p>
                <a:pPr defTabSz="740183" latinLnBrk="1"/>
                <a:r>
                  <a:rPr lang="ru-RU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РУБ. </a:t>
                </a:r>
              </a:p>
            </p:txBody>
          </p:sp>
        </p:grpSp>
      </p:grpSp>
      <p:sp>
        <p:nvSpPr>
          <p:cNvPr id="42" name="Прямоугольник 41"/>
          <p:cNvSpPr/>
          <p:nvPr/>
        </p:nvSpPr>
        <p:spPr>
          <a:xfrm>
            <a:off x="7956376" y="3444146"/>
            <a:ext cx="688093" cy="351740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defTabSz="740183" latinLnBrk="1"/>
            <a:r>
              <a:rPr lang="ru-RU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 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xmlns="" id="{84B8AD50-C8E7-45F6-BE23-3AD0BD2C817C}"/>
              </a:ext>
            </a:extLst>
          </p:cNvPr>
          <p:cNvSpPr txBox="1">
            <a:spLocks/>
          </p:cNvSpPr>
          <p:nvPr/>
        </p:nvSpPr>
        <p:spPr>
          <a:xfrm>
            <a:off x="120842" y="3889755"/>
            <a:ext cx="4138516" cy="352938"/>
          </a:xfrm>
          <a:prstGeom prst="rect">
            <a:avLst/>
          </a:prstGeom>
        </p:spPr>
        <p:txBody>
          <a:bodyPr lIns="55514" tIns="27759" rIns="55514" bIns="27759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0B6CF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xmlns="" id="{84B8AD50-C8E7-45F6-BE23-3AD0BD2C817C}"/>
              </a:ext>
            </a:extLst>
          </p:cNvPr>
          <p:cNvSpPr txBox="1">
            <a:spLocks/>
          </p:cNvSpPr>
          <p:nvPr/>
        </p:nvSpPr>
        <p:spPr>
          <a:xfrm>
            <a:off x="5864586" y="4404097"/>
            <a:ext cx="2926127" cy="610782"/>
          </a:xfrm>
          <a:prstGeom prst="rect">
            <a:avLst/>
          </a:prstGeom>
        </p:spPr>
        <p:txBody>
          <a:bodyPr lIns="55514" tIns="27759" rIns="55514" bIns="27759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defTabSz="740220">
              <a:lnSpc>
                <a:spcPct val="80000"/>
              </a:lnSpc>
            </a:pPr>
            <a:r>
              <a:rPr lang="ru-RU" sz="18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ДЕТЕЙ</a:t>
            </a:r>
          </a:p>
          <a:p>
            <a:pPr defTabSz="740220">
              <a:lnSpc>
                <a:spcPct val="80000"/>
              </a:lnSpc>
            </a:pPr>
            <a:r>
              <a:rPr lang="ru-RU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8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8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году</a:t>
            </a:r>
          </a:p>
          <a:p>
            <a:pPr defTabSz="740220"/>
            <a:endParaRPr lang="ru-RU" sz="1800" dirty="0">
              <a:solidFill>
                <a:srgbClr val="0B6CF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7804" y="4307658"/>
            <a:ext cx="2959204" cy="739548"/>
          </a:xfrm>
          <a:prstGeom prst="rect">
            <a:avLst/>
          </a:prstGeom>
        </p:spPr>
        <p:txBody>
          <a:bodyPr wrap="square" lIns="74028" tIns="37014" rIns="74028" bIns="37014">
            <a:spAutoFit/>
          </a:bodyPr>
          <a:lstStyle/>
          <a:p>
            <a:pPr algn="ctr" defTabSz="913842">
              <a:lnSpc>
                <a:spcPct val="80000"/>
              </a:lnSpc>
            </a:pPr>
            <a:r>
              <a:rPr lang="ru-RU" b="1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БЕРЕМЕННЫМ ЖЕНЩИНАМ </a:t>
            </a:r>
          </a:p>
          <a:p>
            <a:pPr algn="ctr" defTabSz="913842">
              <a:lnSpc>
                <a:spcPct val="80000"/>
              </a:lnSpc>
            </a:pPr>
            <a:r>
              <a:rPr lang="ru-RU" b="1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b="1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b="1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году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966145" y="1184706"/>
            <a:ext cx="4099027" cy="1099012"/>
            <a:chOff x="5670545" y="1575226"/>
            <a:chExt cx="4680434" cy="153861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670545" y="1575226"/>
              <a:ext cx="3825474" cy="152116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27" tIns="45714" rIns="91427" bIns="45714" rtlCol="0" anchor="ctr"/>
            <a:lstStyle/>
            <a:p>
              <a:pPr algn="ctr" defTabSz="740038">
                <a:defRPr/>
              </a:pPr>
              <a:endParaRPr lang="ru-RU" sz="1500" ker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50564" y="1584224"/>
              <a:ext cx="4500415" cy="1529619"/>
            </a:xfrm>
            <a:prstGeom prst="rect">
              <a:avLst/>
            </a:prstGeom>
          </p:spPr>
          <p:txBody>
            <a:bodyPr wrap="square" lIns="91417" tIns="45709" rIns="91417" bIns="45709">
              <a:spAutoFit/>
            </a:bodyPr>
            <a:lstStyle/>
            <a:p>
              <a:pPr algn="just" defTabSz="740183" latinLnBrk="1"/>
              <a:r>
                <a:rPr lang="ru-RU" sz="1300" dirty="0">
                  <a:solidFill>
                    <a:srgbClr val="54545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Право на пособие определяется на </a:t>
              </a:r>
            </a:p>
            <a:p>
              <a:pPr algn="just" defTabSz="740183" latinLnBrk="1"/>
              <a:r>
                <a:rPr lang="ru-RU" sz="1300" dirty="0">
                  <a:solidFill>
                    <a:srgbClr val="54545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основании результатов комплексной</a:t>
              </a:r>
            </a:p>
            <a:p>
              <a:pPr algn="just" defTabSz="740183" latinLnBrk="1"/>
              <a:r>
                <a:rPr lang="ru-RU" sz="1300" dirty="0">
                  <a:solidFill>
                    <a:srgbClr val="54545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имущественной и финансовой оценки, </a:t>
              </a:r>
            </a:p>
            <a:p>
              <a:pPr algn="just" defTabSz="740183" latinLnBrk="1"/>
              <a:r>
                <a:rPr lang="ru-RU" sz="1300" dirty="0">
                  <a:solidFill>
                    <a:srgbClr val="54545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трудового потенциала трудоспособных </a:t>
              </a:r>
            </a:p>
            <a:p>
              <a:pPr algn="just" defTabSz="740183" latinLnBrk="1"/>
              <a:r>
                <a:rPr lang="ru-RU" sz="1300" dirty="0">
                  <a:solidFill>
                    <a:srgbClr val="54545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членов  семьи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C:\Users\013NikandrovaAK\Downloads\Брендбук_Нац_Проекты_лого-01-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6" t="6619" r="53316" b="79595"/>
          <a:stretch/>
        </p:blipFill>
        <p:spPr bwMode="auto">
          <a:xfrm>
            <a:off x="4520036" y="1086583"/>
            <a:ext cx="668871" cy="5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13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2" y="195486"/>
            <a:ext cx="5328592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rm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НЕУЧИТЫВАЕМЫЕ </a:t>
            </a:r>
            <a:r>
              <a:rPr lang="ru-RU" sz="20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ДОХОДЫ</a:t>
            </a:r>
            <a:endParaRPr lang="ru-RU" sz="20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7576" y="1203598"/>
            <a:ext cx="5346592" cy="115212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58" tIns="45678" rIns="91358" bIns="45678" rtlCol="0" anchor="ctr"/>
          <a:lstStyle/>
          <a:p>
            <a:pPr algn="ctr" defTabSz="913272">
              <a:defRPr/>
            </a:pPr>
            <a:endParaRPr lang="ru-RU" kern="0" smtClea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187624" y="1203599"/>
            <a:ext cx="4824536" cy="1200236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defTabSz="91300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Выплат</a:t>
            </a:r>
            <a:r>
              <a:rPr lang="ru-RU" sz="16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за награду</a:t>
            </a:r>
            <a:r>
              <a:rPr lang="ru-RU" sz="16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родителям, УДОСТОЕННЫМ ЗВАНИЯ </a:t>
            </a:r>
            <a:r>
              <a:rPr lang="ru-RU" sz="1600" b="1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«Мать-героиня» </a:t>
            </a:r>
            <a:r>
              <a:rPr lang="ru-RU" sz="16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награжденным орденом или меДалью ордена </a:t>
            </a:r>
            <a:r>
              <a:rPr lang="ru-RU" sz="1600" b="1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«Родительская слава»</a:t>
            </a:r>
            <a:endParaRPr lang="ru-RU" sz="1600" b="1" cap="all" spc="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50632" y="3871038"/>
            <a:ext cx="5274584" cy="6480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58" tIns="45678" rIns="91358" bIns="45678" rtlCol="0" anchor="ctr"/>
          <a:lstStyle/>
          <a:p>
            <a:pPr algn="ctr" defTabSz="913272">
              <a:defRPr/>
            </a:pPr>
            <a:endParaRPr lang="ru-RU" kern="0" smtClea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682588" y="3927725"/>
            <a:ext cx="4824536" cy="535438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defTabSz="91300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Заработок</a:t>
            </a:r>
            <a:r>
              <a:rPr lang="ru-RU" sz="16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несовершеннолетних в свободное от учебы время</a:t>
            </a:r>
            <a:endParaRPr lang="ru-RU" sz="1600" cap="all" spc="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9" b="100000" l="3911" r="100000">
                        <a14:foregroundMark x1="98138" y1="60270" x2="99814" y2="89324"/>
                        <a14:backgroundMark x1="47300" y1="17703" x2="19553" y2="38919"/>
                        <a14:backgroundMark x1="19181" y1="75135" x2="19181" y2="75135"/>
                        <a14:backgroundMark x1="20112" y1="72973" x2="19739" y2="79459"/>
                        <a14:backgroundMark x1="19739" y1="82162" x2="18250" y2="86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75606"/>
            <a:ext cx="245596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1025608" y="2614705"/>
            <a:ext cx="5274584" cy="9361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58" tIns="45678" rIns="91358" bIns="45678" rtlCol="0" anchor="ctr"/>
          <a:lstStyle/>
          <a:p>
            <a:pPr algn="ctr" defTabSz="913272">
              <a:defRPr/>
            </a:pPr>
            <a:endParaRPr lang="ru-RU" kern="0" smtClea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403648" y="2614705"/>
            <a:ext cx="4968552" cy="978637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defTabSz="91300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Проценты по счетам </a:t>
            </a:r>
            <a:r>
              <a:rPr lang="ru-RU" sz="16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банках на</a:t>
            </a:r>
            <a:r>
              <a:rPr lang="ru-RU" sz="1600" b="1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детей в возрасте до 18 лет, находящихся под опекой или попечительством</a:t>
            </a:r>
            <a:endParaRPr lang="ru-RU" sz="1600" cap="all" spc="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5" descr="C:\Users\013NikandrovaAK\Downloads\Брендбук_Нац_Проекты_лого-01-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6" t="6619" r="53316" b="79595"/>
          <a:stretch/>
        </p:blipFill>
        <p:spPr bwMode="auto">
          <a:xfrm>
            <a:off x="486390" y="1306926"/>
            <a:ext cx="701234" cy="5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013NikandrovaAK\Downloads\Брендбук_Нац_Проекты_лого-01-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6" t="6619" r="53316" b="79595"/>
          <a:stretch/>
        </p:blipFill>
        <p:spPr bwMode="auto">
          <a:xfrm>
            <a:off x="723191" y="2799537"/>
            <a:ext cx="701234" cy="5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013NikandrovaAK\Downloads\Брендбук_Нац_Проекты_лого-01-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6" t="6619" r="53316" b="79595"/>
          <a:stretch/>
        </p:blipFill>
        <p:spPr bwMode="auto">
          <a:xfrm>
            <a:off x="900015" y="3896721"/>
            <a:ext cx="701234" cy="5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14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2" y="123478"/>
            <a:ext cx="5256584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В ОТНОШЕНИИ ЗАЯВИТЕЛЕЙ, КОТОРЫЕ НАХОДЯТСЯ В РАЗВОДЕ  </a:t>
            </a:r>
            <a:endParaRPr lang="ru-RU" sz="18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Прямоугольник: скругленные углы 53">
            <a:extLst>
              <a:ext uri="{FF2B5EF4-FFF2-40B4-BE49-F238E27FC236}">
                <a16:creationId xmlns="" xmlns:a16="http://schemas.microsoft.com/office/drawing/2014/main" id="{D8D7EDF1-F286-41E9-9835-4EC325A3CCB7}"/>
              </a:ext>
            </a:extLst>
          </p:cNvPr>
          <p:cNvSpPr/>
          <p:nvPr/>
        </p:nvSpPr>
        <p:spPr>
          <a:xfrm>
            <a:off x="320626" y="1038096"/>
            <a:ext cx="5545716" cy="432048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207">
              <a:defRPr/>
            </a:pPr>
            <a:endParaRPr lang="ru-RU" sz="1400" ker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26" y="105958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ДОБРОВОЛЬНАЯ УПЛАТА АЛИМЕНТОВ</a:t>
            </a:r>
            <a:endParaRPr lang="ru-RU" sz="1600" b="1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1857" y="1635646"/>
            <a:ext cx="5755185" cy="567183"/>
          </a:xfrm>
          <a:prstGeom prst="rect">
            <a:avLst/>
          </a:prstGeom>
        </p:spPr>
        <p:txBody>
          <a:bodyPr wrap="none" lIns="74019" tIns="37009" rIns="74019" bIns="37009">
            <a:spAutoFit/>
          </a:bodyPr>
          <a:lstStyle/>
          <a:p>
            <a:pPr defTabSz="740183" latinLnBrk="1"/>
            <a:r>
              <a:rPr lang="ru-RU" sz="24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1 ребенка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ru-RU" sz="3200" dirty="0" smtClean="0">
                <a:solidFill>
                  <a:srgbClr val="E30C1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1/4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величины МРОТ</a:t>
            </a:r>
            <a:endParaRPr lang="ru-R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9778" y="2330799"/>
            <a:ext cx="6771654" cy="505628"/>
          </a:xfrm>
          <a:prstGeom prst="rect">
            <a:avLst/>
          </a:prstGeom>
        </p:spPr>
        <p:txBody>
          <a:bodyPr wrap="square" lIns="74019" tIns="37009" rIns="74019" bIns="37009">
            <a:spAutoFit/>
          </a:bodyPr>
          <a:lstStyle/>
          <a:p>
            <a:pPr defTabSz="740183" latinLnBrk="1"/>
            <a:r>
              <a:rPr lang="ru-RU" sz="24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2-х детей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1/3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величины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МРОТ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4085" y="2931790"/>
            <a:ext cx="5904656" cy="505628"/>
          </a:xfrm>
          <a:prstGeom prst="rect">
            <a:avLst/>
          </a:prstGeom>
        </p:spPr>
        <p:txBody>
          <a:bodyPr wrap="square" lIns="74019" tIns="37009" rIns="74019" bIns="37009">
            <a:spAutoFit/>
          </a:bodyPr>
          <a:lstStyle/>
          <a:p>
            <a:pPr defTabSz="740183" latinLnBrk="1"/>
            <a:r>
              <a:rPr lang="ru-RU" sz="24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3-х детей –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1/2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величины МРОТ</a:t>
            </a:r>
          </a:p>
        </p:txBody>
      </p:sp>
      <p:sp>
        <p:nvSpPr>
          <p:cNvPr id="43" name="Прямоугольник: скругленные углы 53">
            <a:extLst>
              <a:ext uri="{FF2B5EF4-FFF2-40B4-BE49-F238E27FC236}">
                <a16:creationId xmlns="" xmlns:a16="http://schemas.microsoft.com/office/drawing/2014/main" id="{D8D7EDF1-F286-41E9-9835-4EC325A3CCB7}"/>
              </a:ext>
            </a:extLst>
          </p:cNvPr>
          <p:cNvSpPr/>
          <p:nvPr/>
        </p:nvSpPr>
        <p:spPr>
          <a:xfrm>
            <a:off x="322428" y="3702392"/>
            <a:ext cx="5545716" cy="381526"/>
          </a:xfrm>
          <a:prstGeom prst="roundRect">
            <a:avLst>
              <a:gd name="adj" fmla="val 6674"/>
            </a:avLst>
          </a:prstGeom>
          <a:solidFill>
            <a:srgbClr val="FCFCFD"/>
          </a:solidFill>
          <a:ln w="1905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207">
              <a:defRPr/>
            </a:pPr>
            <a:endParaRPr lang="ru-RU" sz="1400" kern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2428" y="372387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152F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УСТАНОВЛЕНЫ СУДОМ</a:t>
            </a:r>
            <a:endParaRPr lang="ru-RU" sz="1600" b="1" dirty="0">
              <a:solidFill>
                <a:srgbClr val="152FB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6444" y="4155926"/>
            <a:ext cx="8210028" cy="40011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914400"/>
            <a:r>
              <a:rPr lang="ru-RU" sz="20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Учитывается фактический объем средств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указанный в решении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732240" y="2643758"/>
            <a:ext cx="2176702" cy="9361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58" tIns="45678" rIns="91358" bIns="45678" rtlCol="0" anchor="ctr"/>
          <a:lstStyle/>
          <a:p>
            <a:pPr algn="ctr" defTabSz="913272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МРОТ в РФ </a:t>
            </a:r>
          </a:p>
          <a:p>
            <a:pPr algn="ctr" defTabSz="913272">
              <a:defRPr/>
            </a:pPr>
            <a:endParaRPr lang="ru-RU" sz="500" b="1" kern="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3272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22 440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20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15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2" y="195486"/>
            <a:ext cx="5184576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rm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ПЕНСИОННЫЕ ЛЬГОТЫ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915569"/>
            <a:ext cx="6840760" cy="369213"/>
          </a:xfrm>
          <a:prstGeom prst="rect">
            <a:avLst/>
          </a:prstGeom>
          <a:solidFill>
            <a:sysClr val="window" lastClr="FFFFFF">
              <a:alpha val="85097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0" tIns="45661" rIns="91320" bIns="45661">
            <a:spAutoFit/>
          </a:bodyPr>
          <a:lstStyle>
            <a:lvl1pPr marL="18097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135614" defTabSz="91345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kern="0" dirty="0">
              <a:solidFill>
                <a:srgbClr val="17375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black">
          <a:xfrm>
            <a:off x="288033" y="1995690"/>
            <a:ext cx="7524327" cy="769344"/>
          </a:xfrm>
          <a:prstGeom prst="rect">
            <a:avLst/>
          </a:prstGeom>
          <a:solidFill>
            <a:sysClr val="window" lastClr="FFFFFF">
              <a:alpha val="56000"/>
            </a:sysClr>
          </a:solidFill>
          <a:ln>
            <a:noFill/>
          </a:ln>
          <a:effectLst/>
          <a:extLst/>
        </p:spPr>
        <p:txBody>
          <a:bodyPr wrap="square" lIns="91345" tIns="45672" rIns="91345" bIns="45672">
            <a:spAutoFit/>
          </a:bodyPr>
          <a:lstStyle/>
          <a:p>
            <a:pPr defTabSz="913452">
              <a:defRPr/>
            </a:pPr>
            <a:r>
              <a:rPr lang="ru-RU" sz="20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наличии страхового стажа продолжительностью  </a:t>
            </a:r>
            <a:r>
              <a:rPr lang="ru-RU" sz="24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менее 15 лет </a:t>
            </a:r>
            <a:r>
              <a:rPr lang="ru-RU" sz="20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(воспитавшим детей 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</a:t>
            </a:r>
            <a:r>
              <a:rPr lang="ru-RU" sz="2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2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</a:t>
            </a:r>
            <a:r>
              <a:rPr lang="ru-RU" sz="20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67" name="Заголовок 3">
            <a:extLst>
              <a:ext uri="{FF2B5EF4-FFF2-40B4-BE49-F238E27FC236}">
                <a16:creationId xmlns:a16="http://schemas.microsoft.com/office/drawing/2014/main" xmlns="" id="{C8287F1B-3E25-4481-B199-24E6AD18DCEE}"/>
              </a:ext>
            </a:extLst>
          </p:cNvPr>
          <p:cNvSpPr txBox="1">
            <a:spLocks/>
          </p:cNvSpPr>
          <p:nvPr/>
        </p:nvSpPr>
        <p:spPr>
          <a:xfrm>
            <a:off x="323528" y="915566"/>
            <a:ext cx="6408712" cy="93610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Autofit/>
          </a:bodyPr>
          <a:lstStyle>
            <a:lvl1pPr defTabSz="9137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IN" sz="2000" b="1">
                <a:solidFill>
                  <a:schemeClr val="accent5">
                    <a:lumMod val="75000"/>
                  </a:schemeClr>
                </a:solidFill>
                <a:latin typeface="Franklin Gothic Demi Cond" pitchFamily="34" charset="0"/>
                <a:cs typeface="FrankRuehl" pitchFamily="34" charset="-79"/>
              </a:defRPr>
            </a:lvl1pPr>
          </a:lstStyle>
          <a:p>
            <a:pPr marL="135614" defTabSz="913452" eaLnBrk="1" hangingPunct="1">
              <a:lnSpc>
                <a:spcPct val="100000"/>
              </a:lnSpc>
              <a:defRPr/>
            </a:pPr>
            <a:r>
              <a:rPr lang="ru-RU" sz="1800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назначения страховой пенсии </a:t>
            </a:r>
          </a:p>
          <a:p>
            <a:pPr marL="135614" defTabSz="913452" eaLnBrk="1" hangingPunct="1">
              <a:lnSpc>
                <a:spcPct val="100000"/>
              </a:lnSpc>
              <a:defRPr/>
            </a:pPr>
            <a:r>
              <a:rPr lang="ru-RU" sz="1800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старости многодетным матерям ранее достижения нормативного пенсионного </a:t>
            </a:r>
            <a:r>
              <a:rPr lang="ru-RU" sz="1800" kern="0" dirty="0" smtClean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возраста</a:t>
            </a:r>
            <a:endParaRPr lang="ru-RU" sz="1800" kern="0" dirty="0">
              <a:solidFill>
                <a:srgbClr val="17375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56556" y="2880207"/>
            <a:ext cx="1827212" cy="508000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5" tIns="45672" rIns="91345" bIns="45672" anchor="ctr"/>
          <a:lstStyle>
            <a:lvl1pPr marL="274638" defTabSz="91281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205800" defTabSz="6840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детей</a:t>
            </a:r>
            <a:endParaRPr lang="ru-RU" sz="2800" b="1" kern="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67944" y="2865921"/>
            <a:ext cx="1752600" cy="508000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5" tIns="45672" rIns="91345" bIns="45672" anchor="ctr"/>
          <a:lstStyle>
            <a:lvl1pPr marL="274638" defTabSz="91281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205800" defTabSz="6840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ru-RU" sz="3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56556" y="3616808"/>
            <a:ext cx="1827212" cy="508000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5" tIns="45672" rIns="91345" bIns="45672" anchor="ctr"/>
          <a:lstStyle>
            <a:lvl1pPr marL="274638" defTabSz="91281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205800" defTabSz="6840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400" b="1" kern="0" dirty="0">
                <a:solidFill>
                  <a:srgbClr val="17375E"/>
                </a:solidFill>
                <a:latin typeface="Franklin Gothic Medium Cond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ru-RU" sz="24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детей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56556" y="4321245"/>
            <a:ext cx="1827212" cy="508000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5" tIns="45672" rIns="91345" bIns="45672" anchor="ctr"/>
          <a:lstStyle>
            <a:lvl1pPr marL="274638" defTabSz="91281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205800" defTabSz="6840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400" b="1" kern="0" dirty="0">
                <a:solidFill>
                  <a:srgbClr val="17375E"/>
                </a:solidFill>
                <a:latin typeface="Franklin Gothic Medium Cond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ru-RU" sz="24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детей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067944" y="3591407"/>
            <a:ext cx="1752600" cy="508000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5" tIns="45672" rIns="91345" bIns="45672" anchor="ctr"/>
          <a:lstStyle>
            <a:lvl1pPr marL="274638" defTabSz="91281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205800" defTabSz="6840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  <a:r>
              <a:rPr lang="ru-RU" sz="3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067944" y="4297585"/>
            <a:ext cx="1752600" cy="506413"/>
          </a:xfrm>
          <a:prstGeom prst="rect">
            <a:avLst/>
          </a:prstGeom>
          <a:solidFill>
            <a:sysClr val="window" lastClr="FFFFFF">
              <a:alpha val="87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5" tIns="45672" rIns="91345" bIns="45672" anchor="ctr"/>
          <a:lstStyle>
            <a:lvl1pPr marL="274638" defTabSz="91281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205800" defTabSz="6840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  <a:r>
              <a:rPr lang="ru-RU" sz="32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898285" y="2931790"/>
            <a:ext cx="737611" cy="1825105"/>
            <a:chOff x="2123728" y="2931790"/>
            <a:chExt cx="737611" cy="1825105"/>
          </a:xfrm>
          <a:solidFill>
            <a:srgbClr val="1734D0"/>
          </a:solidFill>
        </p:grpSpPr>
        <p:grpSp>
          <p:nvGrpSpPr>
            <p:cNvPr id="36" name="Группа 75"/>
            <p:cNvGrpSpPr/>
            <p:nvPr/>
          </p:nvGrpSpPr>
          <p:grpSpPr>
            <a:xfrm rot="16200000">
              <a:off x="2286783" y="3457339"/>
              <a:ext cx="405927" cy="732033"/>
              <a:chOff x="1043608" y="1203598"/>
              <a:chExt cx="432048" cy="673224"/>
            </a:xfrm>
            <a:grpFill/>
          </p:grpSpPr>
          <p:sp>
            <p:nvSpPr>
              <p:cNvPr id="37" name="Нашивка 36"/>
              <p:cNvSpPr/>
              <p:nvPr/>
            </p:nvSpPr>
            <p:spPr>
              <a:xfrm rot="5400000">
                <a:off x="1151620" y="1095586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ysClr val="window" lastClr="FFFFFF">
                    <a:alpha val="28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04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734D0"/>
                  </a:solidFill>
                  <a:latin typeface="Calibri"/>
                </a:endParaRPr>
              </a:p>
            </p:txBody>
          </p:sp>
          <p:sp>
            <p:nvSpPr>
              <p:cNvPr id="38" name="Нашивка 37"/>
              <p:cNvSpPr/>
              <p:nvPr/>
            </p:nvSpPr>
            <p:spPr>
              <a:xfrm rot="5400000">
                <a:off x="1151620" y="1247986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04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734D0"/>
                  </a:solidFill>
                  <a:latin typeface="Calibri"/>
                </a:endParaRPr>
              </a:p>
            </p:txBody>
          </p:sp>
          <p:sp>
            <p:nvSpPr>
              <p:cNvPr id="39" name="Нашивка 38"/>
              <p:cNvSpPr/>
              <p:nvPr/>
            </p:nvSpPr>
            <p:spPr>
              <a:xfrm rot="5400000">
                <a:off x="1151620" y="1400386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04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734D0"/>
                  </a:solidFill>
                  <a:latin typeface="Calibri"/>
                </a:endParaRPr>
              </a:p>
            </p:txBody>
          </p:sp>
          <p:sp>
            <p:nvSpPr>
              <p:cNvPr id="40" name="Нашивка 39"/>
              <p:cNvSpPr/>
              <p:nvPr/>
            </p:nvSpPr>
            <p:spPr>
              <a:xfrm rot="5400000">
                <a:off x="1151620" y="1552786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04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734D0"/>
                  </a:solidFill>
                  <a:latin typeface="Calibri"/>
                </a:endParaRPr>
              </a:p>
            </p:txBody>
          </p:sp>
        </p:grpSp>
        <p:grpSp>
          <p:nvGrpSpPr>
            <p:cNvPr id="51" name="Группа 90"/>
            <p:cNvGrpSpPr/>
            <p:nvPr/>
          </p:nvGrpSpPr>
          <p:grpSpPr>
            <a:xfrm rot="16200000">
              <a:off x="2286781" y="4187915"/>
              <a:ext cx="405927" cy="732033"/>
              <a:chOff x="1043608" y="1203598"/>
              <a:chExt cx="432048" cy="673224"/>
            </a:xfrm>
            <a:grpFill/>
          </p:grpSpPr>
          <p:sp>
            <p:nvSpPr>
              <p:cNvPr id="52" name="Нашивка 51"/>
              <p:cNvSpPr/>
              <p:nvPr/>
            </p:nvSpPr>
            <p:spPr>
              <a:xfrm rot="5400000">
                <a:off x="1151620" y="1095586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ysClr val="window" lastClr="FFFFFF">
                    <a:alpha val="28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04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734D0"/>
                  </a:solidFill>
                  <a:latin typeface="Calibri"/>
                </a:endParaRPr>
              </a:p>
            </p:txBody>
          </p:sp>
          <p:sp>
            <p:nvSpPr>
              <p:cNvPr id="53" name="Нашивка 52"/>
              <p:cNvSpPr/>
              <p:nvPr/>
            </p:nvSpPr>
            <p:spPr>
              <a:xfrm rot="5400000">
                <a:off x="1151620" y="1247986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04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734D0"/>
                  </a:solidFill>
                  <a:latin typeface="Calibri"/>
                </a:endParaRPr>
              </a:p>
            </p:txBody>
          </p:sp>
          <p:sp>
            <p:nvSpPr>
              <p:cNvPr id="54" name="Нашивка 53"/>
              <p:cNvSpPr/>
              <p:nvPr/>
            </p:nvSpPr>
            <p:spPr>
              <a:xfrm rot="5400000">
                <a:off x="1151620" y="1400386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04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734D0"/>
                  </a:solidFill>
                  <a:latin typeface="Calibri"/>
                </a:endParaRPr>
              </a:p>
            </p:txBody>
          </p:sp>
          <p:sp>
            <p:nvSpPr>
              <p:cNvPr id="55" name="Нашивка 54"/>
              <p:cNvSpPr/>
              <p:nvPr/>
            </p:nvSpPr>
            <p:spPr>
              <a:xfrm rot="5400000">
                <a:off x="1151620" y="1552786"/>
                <a:ext cx="216024" cy="432048"/>
              </a:xfrm>
              <a:prstGeom prst="chevron">
                <a:avLst/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04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1734D0"/>
                  </a:solidFill>
                  <a:latin typeface="Calibri"/>
                </a:endParaRPr>
              </a:p>
            </p:txBody>
          </p:sp>
        </p:grpSp>
        <p:sp>
          <p:nvSpPr>
            <p:cNvPr id="68" name="Нашивка 67"/>
            <p:cNvSpPr/>
            <p:nvPr/>
          </p:nvSpPr>
          <p:spPr>
            <a:xfrm>
              <a:off x="2129306" y="2931790"/>
              <a:ext cx="234895" cy="405927"/>
            </a:xfrm>
            <a:prstGeom prst="chevron">
              <a:avLst/>
            </a:prstGeom>
            <a:grpFill/>
            <a:ln>
              <a:noFill/>
            </a:ln>
            <a:effectLst>
              <a:outerShdw blurRad="149987" dist="250190" dir="8460000" algn="ctr">
                <a:sysClr val="window" lastClr="FFFFFF">
                  <a:alpha val="28000"/>
                </a:sys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0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734D0"/>
                </a:solidFill>
                <a:latin typeface="Calibri"/>
              </a:endParaRPr>
            </a:p>
          </p:txBody>
        </p:sp>
        <p:sp>
          <p:nvSpPr>
            <p:cNvPr id="69" name="Нашивка 68"/>
            <p:cNvSpPr/>
            <p:nvPr/>
          </p:nvSpPr>
          <p:spPr>
            <a:xfrm>
              <a:off x="2295019" y="2931790"/>
              <a:ext cx="234895" cy="405927"/>
            </a:xfrm>
            <a:prstGeom prst="chevron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0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734D0"/>
                </a:solidFill>
                <a:latin typeface="Calibri"/>
              </a:endParaRPr>
            </a:p>
          </p:txBody>
        </p:sp>
        <p:sp>
          <p:nvSpPr>
            <p:cNvPr id="70" name="Нашивка 69"/>
            <p:cNvSpPr/>
            <p:nvPr/>
          </p:nvSpPr>
          <p:spPr>
            <a:xfrm>
              <a:off x="2460732" y="2931790"/>
              <a:ext cx="234895" cy="405927"/>
            </a:xfrm>
            <a:prstGeom prst="chevron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0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734D0"/>
                </a:solidFill>
                <a:latin typeface="Calibri"/>
              </a:endParaRPr>
            </a:p>
          </p:txBody>
        </p:sp>
        <p:sp>
          <p:nvSpPr>
            <p:cNvPr id="71" name="Нашивка 70"/>
            <p:cNvSpPr/>
            <p:nvPr/>
          </p:nvSpPr>
          <p:spPr>
            <a:xfrm>
              <a:off x="2626444" y="2931790"/>
              <a:ext cx="234895" cy="405927"/>
            </a:xfrm>
            <a:prstGeom prst="chevron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04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734D0"/>
                </a:solidFill>
                <a:latin typeface="Calibri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6533330" y="3307905"/>
            <a:ext cx="2176702" cy="9361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58" tIns="45678" rIns="91358" bIns="45678" rtlCol="0" anchor="ctr"/>
          <a:lstStyle/>
          <a:p>
            <a:pPr algn="ctr" defTabSz="913272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2025 года </a:t>
            </a:r>
          </a:p>
          <a:p>
            <a:pPr algn="ctr" defTabSz="913272">
              <a:defRPr/>
            </a:pPr>
            <a:endParaRPr lang="ru-RU" sz="500" b="1" kern="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913272"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ru-RU" sz="24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ИПК</a:t>
            </a:r>
            <a:endParaRPr lang="ru-RU" sz="2400" b="1" kern="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16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2" y="195486"/>
            <a:ext cx="5184576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rm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ПРОАКТИВНОЕ ИНФОРМИРОВАНИЕ </a:t>
            </a:r>
            <a:endParaRPr lang="ru-RU" sz="20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915569"/>
            <a:ext cx="6840760" cy="369213"/>
          </a:xfrm>
          <a:prstGeom prst="rect">
            <a:avLst/>
          </a:prstGeom>
          <a:solidFill>
            <a:sysClr val="window" lastClr="FFFFFF">
              <a:alpha val="85097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0" tIns="45661" rIns="91320" bIns="45661">
            <a:spAutoFit/>
          </a:bodyPr>
          <a:lstStyle>
            <a:lvl1pPr marL="18097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135614" defTabSz="91345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kern="0" dirty="0">
              <a:solidFill>
                <a:srgbClr val="17375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36459"/>
          <a:stretch/>
        </p:blipFill>
        <p:spPr>
          <a:xfrm>
            <a:off x="467544" y="1180397"/>
            <a:ext cx="2830509" cy="357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563888" y="1129197"/>
            <a:ext cx="2952328" cy="3625683"/>
            <a:chOff x="-2124744" y="-5135803"/>
            <a:chExt cx="9649071" cy="1127802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88" b="25666"/>
            <a:stretch/>
          </p:blipFill>
          <p:spPr>
            <a:xfrm>
              <a:off x="-2124744" y="-5135803"/>
              <a:ext cx="9649071" cy="112780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203961" y="-3116882"/>
              <a:ext cx="4080007" cy="1801938"/>
              <a:chOff x="203961" y="-3116882"/>
              <a:chExt cx="4080007" cy="1801938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123728" y="-3116882"/>
                <a:ext cx="2160240" cy="5040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203961" y="-2612826"/>
                <a:ext cx="1631735" cy="36177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491995" y="-1676722"/>
                <a:ext cx="1963159" cy="36177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566756" y="-2038500"/>
                <a:ext cx="1797446" cy="36177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01043" y="-2251048"/>
                <a:ext cx="1605682" cy="2125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70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17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2" y="195486"/>
            <a:ext cx="5184576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rm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1148">
              <a:buClr>
                <a:sysClr val="window" lastClr="FFFFFF"/>
              </a:buClr>
              <a:buSzPct val="80000"/>
              <a:defRPr/>
            </a:pPr>
            <a:r>
              <a:rPr lang="ru-RU" sz="20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ПОДДЕРЖКА</a:t>
            </a:r>
          </a:p>
        </p:txBody>
      </p: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881590" y="2812326"/>
            <a:ext cx="5611106" cy="1316570"/>
            <a:chOff x="220662" y="4028366"/>
            <a:chExt cx="3818716" cy="936807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20661" y="4090963"/>
              <a:ext cx="811213" cy="811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2148727" y="4028366"/>
              <a:ext cx="941227" cy="936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1734D0"/>
                </a:solidFill>
              </a:endParaRPr>
            </a:p>
          </p:txBody>
        </p:sp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101" y="4052954"/>
              <a:ext cx="84772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653" y="4052954"/>
              <a:ext cx="84772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611560" y="4133037"/>
            <a:ext cx="7560840" cy="67096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социальных сетях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присоединяйтесь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Содержимое 6"/>
          <p:cNvSpPr txBox="1">
            <a:spLocks/>
          </p:cNvSpPr>
          <p:nvPr/>
        </p:nvSpPr>
        <p:spPr>
          <a:xfrm>
            <a:off x="4797025" y="1922273"/>
            <a:ext cx="2205245" cy="136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Вконтакте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Отделение Социального фонда России по Республике Татарстан</a:t>
            </a:r>
          </a:p>
          <a:p>
            <a:pPr algn="ctr">
              <a:buFont typeface="Arial" pitchFamily="34" charset="0"/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одержимое 5"/>
          <p:cNvSpPr txBox="1">
            <a:spLocks/>
          </p:cNvSpPr>
          <p:nvPr/>
        </p:nvSpPr>
        <p:spPr>
          <a:xfrm>
            <a:off x="2696201" y="1920404"/>
            <a:ext cx="2019815" cy="960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Telegram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канал  Отделение Социального фонда России по Республике Татарстан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одержимое 5"/>
          <p:cNvSpPr txBox="1">
            <a:spLocks/>
          </p:cNvSpPr>
          <p:nvPr/>
        </p:nvSpPr>
        <p:spPr>
          <a:xfrm>
            <a:off x="467544" y="1921986"/>
            <a:ext cx="2174651" cy="960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Одноклассники</a:t>
            </a:r>
          </a:p>
          <a:p>
            <a:pPr marL="0" indent="0" algn="ct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Отделение Социального фонда России по Республике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Татарстан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06136" y="1035752"/>
            <a:ext cx="397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8-800-10-000-01 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7504" y="1131590"/>
            <a:ext cx="443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КОНТАКТ-ЦЕНТР</a:t>
            </a:r>
          </a:p>
        </p:txBody>
      </p:sp>
    </p:spTree>
    <p:extLst>
      <p:ext uri="{BB962C8B-B14F-4D97-AF65-F5344CB8AC3E}">
        <p14:creationId xmlns:p14="http://schemas.microsoft.com/office/powerpoint/2010/main" val="1529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731990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62" tIns="45681" rIns="91362" bIns="45681" anchor="ctr"/>
          <a:lstStyle/>
          <a:p>
            <a:pPr algn="r" defTabSz="91336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ОТДЕЛЕНИЕ </a:t>
            </a:r>
            <a:r>
              <a:rPr lang="en-US" sz="16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16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ФР ПО РЕСПУБЛИКЕ ТАТАРСТАН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147814"/>
            <a:ext cx="4896544" cy="126180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362" tIns="45681" rIns="91362" bIns="45681">
            <a:spAutoFit/>
          </a:bodyPr>
          <a:lstStyle/>
          <a:p>
            <a:pPr algn="r">
              <a:buClr>
                <a:srgbClr val="43467B"/>
              </a:buClr>
            </a:pPr>
            <a:r>
              <a:rPr lang="ru-RU" sz="20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Д.Э.Н.,</a:t>
            </a:r>
          </a:p>
          <a:p>
            <a:pPr algn="r">
              <a:buClr>
                <a:srgbClr val="43467B"/>
              </a:buClr>
            </a:pPr>
            <a:r>
              <a:rPr lang="ru-RU" sz="20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Управляющий Отделением </a:t>
            </a:r>
            <a:endParaRPr lang="ru-RU" sz="20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Clr>
                <a:srgbClr val="43467B"/>
              </a:buClr>
            </a:pPr>
            <a:endParaRPr lang="ru-RU" sz="160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Clr>
                <a:srgbClr val="43467B"/>
              </a:buClr>
            </a:pPr>
            <a:r>
              <a:rPr lang="ru-RU" sz="20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Э.Я. ВАФИН</a:t>
            </a:r>
          </a:p>
        </p:txBody>
      </p:sp>
      <p:sp>
        <p:nvSpPr>
          <p:cNvPr id="9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91680" y="1203598"/>
            <a:ext cx="6480720" cy="864095"/>
          </a:xfrm>
          <a:prstGeom prst="rect">
            <a:avLst/>
          </a:prstGeom>
          <a:solidFill>
            <a:srgbClr val="1734D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8" tIns="45669" rIns="91338" bIns="4566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мерах поддержки семей с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детьми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8429625" y="621506"/>
            <a:ext cx="728663" cy="731044"/>
          </a:xfrm>
          <a:custGeom>
            <a:avLst/>
            <a:gdLst>
              <a:gd name="connsiteX0" fmla="*/ 728663 w 728663"/>
              <a:gd name="connsiteY0" fmla="*/ 526257 h 731044"/>
              <a:gd name="connsiteX1" fmla="*/ 4763 w 728663"/>
              <a:gd name="connsiteY1" fmla="*/ 0 h 731044"/>
              <a:gd name="connsiteX2" fmla="*/ 0 w 728663"/>
              <a:gd name="connsiteY2" fmla="*/ 192882 h 731044"/>
              <a:gd name="connsiteX3" fmla="*/ 716756 w 728663"/>
              <a:gd name="connsiteY3" fmla="*/ 731044 h 731044"/>
              <a:gd name="connsiteX4" fmla="*/ 728663 w 728663"/>
              <a:gd name="connsiteY4" fmla="*/ 52625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3" h="731044">
                <a:moveTo>
                  <a:pt x="728663" y="526257"/>
                </a:moveTo>
                <a:lnTo>
                  <a:pt x="4763" y="0"/>
                </a:lnTo>
                <a:lnTo>
                  <a:pt x="0" y="192882"/>
                </a:lnTo>
                <a:lnTo>
                  <a:pt x="716756" y="731044"/>
                </a:lnTo>
                <a:lnTo>
                  <a:pt x="728663" y="526257"/>
                </a:lnTo>
                <a:close/>
              </a:path>
            </a:pathLst>
          </a:custGeom>
          <a:solidFill>
            <a:srgbClr val="E4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997003" y="-19318"/>
            <a:ext cx="1101143" cy="502276"/>
          </a:xfrm>
          <a:custGeom>
            <a:avLst/>
            <a:gdLst>
              <a:gd name="connsiteX0" fmla="*/ 0 w 1101143"/>
              <a:gd name="connsiteY0" fmla="*/ 12879 h 502276"/>
              <a:gd name="connsiteX1" fmla="*/ 669701 w 1101143"/>
              <a:gd name="connsiteY1" fmla="*/ 502276 h 502276"/>
              <a:gd name="connsiteX2" fmla="*/ 1101143 w 1101143"/>
              <a:gd name="connsiteY2" fmla="*/ 495836 h 502276"/>
              <a:gd name="connsiteX3" fmla="*/ 431442 w 1101143"/>
              <a:gd name="connsiteY3" fmla="*/ 0 h 502276"/>
              <a:gd name="connsiteX4" fmla="*/ 0 w 1101143"/>
              <a:gd name="connsiteY4" fmla="*/ 12879 h 5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143" h="502276">
                <a:moveTo>
                  <a:pt x="0" y="12879"/>
                </a:moveTo>
                <a:lnTo>
                  <a:pt x="669701" y="502276"/>
                </a:lnTo>
                <a:lnTo>
                  <a:pt x="1101143" y="495836"/>
                </a:lnTo>
                <a:lnTo>
                  <a:pt x="431442" y="0"/>
                </a:lnTo>
                <a:lnTo>
                  <a:pt x="0" y="12879"/>
                </a:lnTo>
                <a:close/>
              </a:path>
            </a:pathLst>
          </a:custGeom>
          <a:solidFill>
            <a:srgbClr val="003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071A023-E8FF-40F2-B1C3-86694C9C1FE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8415337" y="633980"/>
            <a:ext cx="728663" cy="731044"/>
          </a:xfrm>
          <a:custGeom>
            <a:avLst/>
            <a:gdLst>
              <a:gd name="connsiteX0" fmla="*/ 728663 w 728663"/>
              <a:gd name="connsiteY0" fmla="*/ 526257 h 731044"/>
              <a:gd name="connsiteX1" fmla="*/ 4763 w 728663"/>
              <a:gd name="connsiteY1" fmla="*/ 0 h 731044"/>
              <a:gd name="connsiteX2" fmla="*/ 0 w 728663"/>
              <a:gd name="connsiteY2" fmla="*/ 192882 h 731044"/>
              <a:gd name="connsiteX3" fmla="*/ 716756 w 728663"/>
              <a:gd name="connsiteY3" fmla="*/ 731044 h 731044"/>
              <a:gd name="connsiteX4" fmla="*/ 728663 w 728663"/>
              <a:gd name="connsiteY4" fmla="*/ 52625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3" h="731044">
                <a:moveTo>
                  <a:pt x="728663" y="526257"/>
                </a:moveTo>
                <a:lnTo>
                  <a:pt x="4763" y="0"/>
                </a:lnTo>
                <a:lnTo>
                  <a:pt x="0" y="192882"/>
                </a:lnTo>
                <a:lnTo>
                  <a:pt x="716756" y="731044"/>
                </a:lnTo>
                <a:lnTo>
                  <a:pt x="728663" y="526257"/>
                </a:lnTo>
                <a:close/>
              </a:path>
            </a:pathLst>
          </a:custGeom>
          <a:solidFill>
            <a:srgbClr val="E4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860032" y="1303647"/>
            <a:ext cx="2496658" cy="2536206"/>
            <a:chOff x="2738490" y="1275606"/>
            <a:chExt cx="3184066" cy="3344222"/>
          </a:xfrm>
          <a:solidFill>
            <a:srgbClr val="1734D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27" name="Group 9"/>
            <p:cNvGrpSpPr/>
            <p:nvPr/>
          </p:nvGrpSpPr>
          <p:grpSpPr>
            <a:xfrm>
              <a:off x="2738490" y="1347614"/>
              <a:ext cx="3184066" cy="3272214"/>
              <a:chOff x="3106688" y="1611263"/>
              <a:chExt cx="2930624" cy="2930624"/>
            </a:xfrm>
            <a:grpFill/>
          </p:grpSpPr>
          <p:sp>
            <p:nvSpPr>
              <p:cNvPr id="28" name="Block Arc 3"/>
              <p:cNvSpPr/>
              <p:nvPr/>
            </p:nvSpPr>
            <p:spPr>
              <a:xfrm>
                <a:off x="3106688" y="1611263"/>
                <a:ext cx="2930624" cy="2930624"/>
              </a:xfrm>
              <a:prstGeom prst="blockArc">
                <a:avLst>
                  <a:gd name="adj1" fmla="val 7959705"/>
                  <a:gd name="adj2" fmla="val 2586138"/>
                  <a:gd name="adj3" fmla="val 6529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p3d>
                <a:bevelT w="139700" h="139700"/>
              </a:sp3d>
            </p:spPr>
            <p:txBody>
              <a:bodyPr rtlCol="0" anchor="ctr"/>
              <a:lstStyle/>
              <a:p>
                <a:pPr algn="ctr" defTabSz="913520" latinLnBrk="1">
                  <a:defRPr/>
                </a:pPr>
                <a:endParaRPr lang="ko-KR" altLang="en-US" kern="0">
                  <a:solidFill>
                    <a:srgbClr val="1734D0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9" name="Isosceles Triangle 4"/>
              <p:cNvSpPr/>
              <p:nvPr/>
            </p:nvSpPr>
            <p:spPr>
              <a:xfrm rot="13473282">
                <a:off x="5236632" y="3988582"/>
                <a:ext cx="407888" cy="332939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p3d>
                <a:bevelT w="139700" h="139700"/>
              </a:sp3d>
            </p:spPr>
            <p:txBody>
              <a:bodyPr rtlCol="0" anchor="ctr"/>
              <a:lstStyle/>
              <a:p>
                <a:pPr algn="ctr" defTabSz="913520" latinLnBrk="1">
                  <a:defRPr/>
                </a:pPr>
                <a:endParaRPr lang="ko-KR" altLang="en-US" kern="0">
                  <a:solidFill>
                    <a:srgbClr val="1734D0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31" name="Oval 5"/>
            <p:cNvSpPr/>
            <p:nvPr/>
          </p:nvSpPr>
          <p:spPr>
            <a:xfrm>
              <a:off x="3564996" y="1428530"/>
              <a:ext cx="275472" cy="2848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  <a:sp3d>
              <a:bevelT w="139700" h="139700"/>
            </a:sp3d>
          </p:spPr>
          <p:txBody>
            <a:bodyPr lIns="91430" tIns="45715" rIns="91430" bIns="45715" rtlCol="0" anchor="ctr"/>
            <a:lstStyle/>
            <a:p>
              <a:pPr algn="ctr" defTabSz="913520" latinLnBrk="1">
                <a:defRPr/>
              </a:pPr>
              <a:endParaRPr lang="ko-KR" altLang="en-US" kern="0">
                <a:solidFill>
                  <a:srgbClr val="1734D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2" name="Oval 6"/>
            <p:cNvSpPr/>
            <p:nvPr/>
          </p:nvSpPr>
          <p:spPr>
            <a:xfrm>
              <a:off x="3013992" y="1915131"/>
              <a:ext cx="275472" cy="2848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  <a:sp3d>
              <a:bevelT w="139700" h="139700"/>
            </a:sp3d>
          </p:spPr>
          <p:txBody>
            <a:bodyPr lIns="91430" tIns="45715" rIns="91430" bIns="45715" rtlCol="0" anchor="ctr"/>
            <a:lstStyle/>
            <a:p>
              <a:pPr algn="ctr" defTabSz="913520" latinLnBrk="1">
                <a:defRPr/>
              </a:pPr>
              <a:endParaRPr lang="ko-KR" altLang="en-US" kern="0">
                <a:solidFill>
                  <a:srgbClr val="1734D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3" name="Oval 6"/>
            <p:cNvSpPr/>
            <p:nvPr/>
          </p:nvSpPr>
          <p:spPr>
            <a:xfrm>
              <a:off x="4391503" y="1275606"/>
              <a:ext cx="275472" cy="2848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  <a:sp3d>
              <a:bevelT w="139700" h="139700"/>
            </a:sp3d>
          </p:spPr>
          <p:txBody>
            <a:bodyPr lIns="91430" tIns="45715" rIns="91430" bIns="45715" rtlCol="0" anchor="ctr"/>
            <a:lstStyle/>
            <a:p>
              <a:pPr algn="ctr" defTabSz="913520" latinLnBrk="1"/>
              <a:endParaRPr lang="ko-KR" altLang="en-US" kern="0">
                <a:solidFill>
                  <a:srgbClr val="1734D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5" name="Oval 6"/>
            <p:cNvSpPr/>
            <p:nvPr/>
          </p:nvSpPr>
          <p:spPr>
            <a:xfrm>
              <a:off x="2739445" y="3269539"/>
              <a:ext cx="459119" cy="47469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  <a:sp3d>
              <a:bevelT w="139700" h="139700"/>
            </a:sp3d>
          </p:spPr>
          <p:txBody>
            <a:bodyPr lIns="91430" tIns="45715" rIns="91430" bIns="45715" rtlCol="0" anchor="ctr"/>
            <a:lstStyle/>
            <a:p>
              <a:pPr algn="ctr" defTabSz="913520" latinLnBrk="1">
                <a:defRPr/>
              </a:pPr>
              <a:endParaRPr lang="ko-KR" altLang="en-US" kern="0">
                <a:solidFill>
                  <a:srgbClr val="1734D0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3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1" y="195486"/>
            <a:ext cx="5544593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МАТЕРИНСКИЙ (СЕМЕЙНЫЙ) КАПИТАЛ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2787774"/>
            <a:ext cx="1008112" cy="461586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2007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79904" y="2931790"/>
            <a:ext cx="1728000" cy="1728000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75000"/>
                </a:sysClr>
              </a:gs>
            </a:gsLst>
            <a:lin ang="18900000" scaled="1"/>
            <a:tileRect/>
          </a:gra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362" tIns="45681" rIns="91362" bIns="4568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734D0"/>
              </a:solidFill>
              <a:latin typeface="Franklin Gothic Medium Cond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929" y="3147815"/>
            <a:ext cx="1296144" cy="1261805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4800" b="1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4000" b="1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4000" b="1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80312" y="1923678"/>
            <a:ext cx="864096" cy="461586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>
            <a:defPPr>
              <a:defRPr lang="ru-RU"/>
            </a:defPPr>
            <a:lvl1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38" name="Oval 5"/>
          <p:cNvSpPr/>
          <p:nvPr/>
        </p:nvSpPr>
        <p:spPr>
          <a:xfrm>
            <a:off x="6732240" y="1591703"/>
            <a:ext cx="216000" cy="216000"/>
          </a:xfrm>
          <a:prstGeom prst="ellipse">
            <a:avLst/>
          </a:prstGeom>
          <a:solidFill>
            <a:schemeClr val="bg2">
              <a:lumMod val="75000"/>
              <a:alpha val="63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54" tIns="45676" rIns="91354" bIns="45676" rtlCol="0" anchor="ctr"/>
          <a:lstStyle/>
          <a:p>
            <a:pPr algn="ctr" defTabSz="913520" latinLnBrk="1">
              <a:defRPr/>
            </a:pPr>
            <a:endParaRPr lang="ko-KR" altLang="en-US" kern="0">
              <a:solidFill>
                <a:schemeClr val="tx2">
                  <a:lumMod val="40000"/>
                  <a:lumOff val="60000"/>
                </a:schemeClr>
              </a:solidFill>
              <a:latin typeface="Arial"/>
              <a:ea typeface="Arial Unicode MS"/>
            </a:endParaRPr>
          </a:p>
        </p:txBody>
      </p:sp>
      <p:sp>
        <p:nvSpPr>
          <p:cNvPr id="39" name="Oval 5"/>
          <p:cNvSpPr/>
          <p:nvPr/>
        </p:nvSpPr>
        <p:spPr>
          <a:xfrm>
            <a:off x="4860032" y="2355750"/>
            <a:ext cx="216000" cy="216000"/>
          </a:xfrm>
          <a:prstGeom prst="ellipse">
            <a:avLst/>
          </a:prstGeom>
          <a:solidFill>
            <a:srgbClr val="53B5FF">
              <a:alpha val="7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54" tIns="45676" rIns="91354" bIns="45676" rtlCol="0" anchor="ctr"/>
          <a:lstStyle/>
          <a:p>
            <a:pPr algn="ctr" defTabSz="913520" latinLnBrk="1">
              <a:defRPr/>
            </a:pPr>
            <a:endParaRPr lang="ko-KR" altLang="en-US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0" name="Oval 6"/>
          <p:cNvSpPr/>
          <p:nvPr/>
        </p:nvSpPr>
        <p:spPr>
          <a:xfrm>
            <a:off x="7020272" y="1995686"/>
            <a:ext cx="360000" cy="360000"/>
          </a:xfrm>
          <a:prstGeom prst="ellipse">
            <a:avLst/>
          </a:prstGeom>
          <a:solidFill>
            <a:srgbClr val="0B6CF7">
              <a:alpha val="7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54" tIns="45676" rIns="91354" bIns="45676" rtlCol="0" anchor="ctr"/>
          <a:lstStyle/>
          <a:p>
            <a:pPr algn="ctr" defTabSz="913520" latinLnBrk="1">
              <a:defRPr/>
            </a:pPr>
            <a:endParaRPr lang="ko-KR" altLang="en-US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0" name="Oval 6"/>
          <p:cNvSpPr/>
          <p:nvPr/>
        </p:nvSpPr>
        <p:spPr>
          <a:xfrm>
            <a:off x="7164288" y="2643758"/>
            <a:ext cx="216000" cy="216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1430" tIns="45715" rIns="91430" bIns="45715" rtlCol="0" anchor="ctr"/>
          <a:lstStyle/>
          <a:p>
            <a:pPr algn="ctr" defTabSz="913520" latinLnBrk="1"/>
            <a:endParaRPr lang="ko-KR" altLang="en-US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4" name="Oval 5"/>
          <p:cNvSpPr/>
          <p:nvPr/>
        </p:nvSpPr>
        <p:spPr>
          <a:xfrm>
            <a:off x="7020272" y="3075806"/>
            <a:ext cx="216000" cy="216000"/>
          </a:xfrm>
          <a:prstGeom prst="ellipse">
            <a:avLst/>
          </a:prstGeom>
          <a:solidFill>
            <a:schemeClr val="accent5">
              <a:alpha val="62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1430" tIns="45715" rIns="91430" bIns="45715" rtlCol="0" anchor="ctr"/>
          <a:lstStyle/>
          <a:p>
            <a:pPr algn="ctr" defTabSz="913520" latinLnBrk="1">
              <a:defRPr/>
            </a:pPr>
            <a:endParaRPr lang="ko-KR" altLang="en-US" kern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3077" name="Picture 5" descr="G:\ЗАСЕДАНИЯ СОВЕТА\2025\ГОСТИ\15 БРИФИНГ 05 Марта\ФОТО\IMG_4645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1" b="89163" l="1991" r="99231">
                        <a14:foregroundMark x1="80226" y1="46552" x2="94887" y2="81379"/>
                        <a14:foregroundMark x1="70724" y1="78424" x2="5068" y2="84335"/>
                        <a14:foregroundMark x1="9140" y1="83941" x2="25113" y2="85468"/>
                        <a14:foregroundMark x1="5747" y1="81724" x2="12217" y2="86946"/>
                        <a14:foregroundMark x1="78869" y1="83596" x2="27149" y2="86207"/>
                        <a14:foregroundMark x1="81584" y1="78030" x2="58824" y2="89163"/>
                        <a14:backgroundMark x1="55747" y1="28473" x2="55747" y2="33202"/>
                        <a14:backgroundMark x1="57104" y1="28621" x2="57240" y2="34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0" b="13734"/>
          <a:stretch/>
        </p:blipFill>
        <p:spPr bwMode="auto">
          <a:xfrm>
            <a:off x="4451390" y="2290338"/>
            <a:ext cx="3000930" cy="24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013NikandrovaAK\Downloads\Брендбук_Нац_Проекты_лого-01-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0" t="25854" r="53808" b="52263"/>
          <a:stretch/>
        </p:blipFill>
        <p:spPr bwMode="auto">
          <a:xfrm>
            <a:off x="113131" y="692690"/>
            <a:ext cx="2847970" cy="25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013NikandrovaAK\Downloads\Брендбук_Нац_Проекты_лого-01-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6" t="6619" r="53316" b="79595"/>
          <a:stretch/>
        </p:blipFill>
        <p:spPr bwMode="auto">
          <a:xfrm>
            <a:off x="169165" y="979672"/>
            <a:ext cx="774564" cy="6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013NikandrovaAK\Downloads\Брендбук_Нац_Проекты_лого-01-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6" t="6619" r="53316" b="79595"/>
          <a:stretch/>
        </p:blipFill>
        <p:spPr bwMode="auto">
          <a:xfrm>
            <a:off x="1521415" y="3511878"/>
            <a:ext cx="774564" cy="6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3" cstate="print"/>
          <a:srcRect l="24747" t="25058" r="34366" b="20069"/>
          <a:stretch>
            <a:fillRect/>
          </a:stretch>
        </p:blipFill>
        <p:spPr bwMode="auto">
          <a:xfrm>
            <a:off x="71500" y="1311616"/>
            <a:ext cx="4500500" cy="33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02" y="861560"/>
            <a:ext cx="8352420" cy="405045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4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3" y="195486"/>
            <a:ext cx="5040560" cy="64807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rmAutofit/>
          </a:bodyPr>
          <a:lstStyle>
            <a:defPPr>
              <a:defRPr lang="ru-RU"/>
            </a:defPPr>
            <a:lvl1pPr marR="0" lvl="0" indent="0" defTabSz="91377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300" b="1" i="0" u="none" strike="noStrike" cap="none" spc="0" normalizeH="0" baseline="0">
                <a:ln>
                  <a:noFill/>
                </a:ln>
                <a:solidFill>
                  <a:srgbClr val="005BD3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000" dirty="0">
                <a:solidFill>
                  <a:srgbClr val="1734D0"/>
                </a:solidFill>
              </a:rPr>
              <a:t>РАЗМЕРЫ МАТЕРИНСКОГО (СЕМЕЙНОГО) КАПИТАЛА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3131822" y="2139702"/>
            <a:ext cx="2304271" cy="1224136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451" tIns="34252" rIns="68451" bIns="34252" anchor="ctr"/>
          <a:lstStyle/>
          <a:p>
            <a:pPr marL="200913" indent="-200913" defTabSz="684394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sz="100" kern="0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marL="200913" indent="-200913" defTabSz="684394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Семьям, у которых право на меры государственной поддержки возникло</a:t>
            </a:r>
          </a:p>
          <a:p>
            <a:pPr marL="200913" indent="-200913" defTabSz="684394">
              <a:lnSpc>
                <a:spcPct val="90000"/>
              </a:lnSpc>
              <a:defRPr/>
            </a:pPr>
            <a:r>
              <a:rPr lang="ru-RU" sz="1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14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1 января  2020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3131840" y="3507855"/>
            <a:ext cx="2304256" cy="1152128"/>
          </a:xfrm>
          <a:prstGeom prst="roundRect">
            <a:avLst/>
          </a:prstGeom>
          <a:solidFill>
            <a:sysClr val="window" lastClr="FFFFFF">
              <a:alpha val="86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451" tIns="34252" rIns="68451" bIns="34252" anchor="ctr"/>
          <a:lstStyle/>
          <a:p>
            <a:pPr marL="199617" indent="-199617" defTabSz="684394">
              <a:buFont typeface="Wingdings" pitchFamily="2" charset="2"/>
              <a:buChar char="ü"/>
              <a:defRPr/>
            </a:pP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Семьям у которых</a:t>
            </a:r>
          </a:p>
          <a:p>
            <a:pPr marL="203187" defTabSz="684394">
              <a:defRPr/>
            </a:pP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1 января  </a:t>
            </a:r>
          </a:p>
          <a:p>
            <a:pPr marL="203187" defTabSz="684394">
              <a:defRPr/>
            </a:pP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  <a:r>
              <a:rPr lang="ru-RU" sz="1300" b="1" u="sng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r>
              <a:rPr lang="ru-RU" sz="13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родился (был усыновлен) </a:t>
            </a:r>
            <a:r>
              <a:rPr lang="ru-RU" sz="13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первый</a:t>
            </a:r>
            <a:r>
              <a:rPr lang="ru-RU" sz="1300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ребенок</a:t>
            </a:r>
            <a:endParaRPr lang="en-US" sz="1300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5674437" y="2139707"/>
            <a:ext cx="2160240" cy="1152129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451" tIns="34252" rIns="68451" bIns="34252" anchor="ctr"/>
          <a:lstStyle/>
          <a:p>
            <a:pPr indent="-199617" defTabSz="684394">
              <a:buFont typeface="Wingdings" pitchFamily="2" charset="2"/>
              <a:buChar char="ü"/>
              <a:defRPr/>
            </a:pP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Семьям, у которых </a:t>
            </a:r>
          </a:p>
          <a:p>
            <a:pPr marL="200913" defTabSz="684394">
              <a:defRPr/>
            </a:pP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1 января  </a:t>
            </a:r>
          </a:p>
          <a:p>
            <a:pPr marL="200913" defTabSz="684394">
              <a:defRPr/>
            </a:pP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  <a:r>
              <a:rPr lang="ru-RU" sz="1300" b="1" u="sng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r>
              <a:rPr lang="ru-RU" sz="13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родился (был усыновлен) </a:t>
            </a:r>
            <a:r>
              <a:rPr lang="ru-RU" sz="13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</a:t>
            </a: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ребенок</a:t>
            </a:r>
            <a:endParaRPr lang="en-US" sz="1300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5674437" y="3435846"/>
            <a:ext cx="2160240" cy="1224136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451" tIns="34252" rIns="68451" bIns="34252" anchor="ctr"/>
          <a:lstStyle/>
          <a:p>
            <a:pPr marL="213998" indent="-213998" defTabSz="684394">
              <a:buFont typeface="Wingdings" pitchFamily="2" charset="2"/>
              <a:buChar char="ü"/>
              <a:defRPr/>
            </a:pP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Семьям, у которых </a:t>
            </a: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1 января  </a:t>
            </a:r>
          </a:p>
          <a:p>
            <a:pPr marL="179237" defTabSz="684394">
              <a:defRPr/>
            </a:pP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  <a:r>
              <a:rPr lang="ru-RU" sz="1300" b="1" u="sng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u="sng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r>
              <a:rPr lang="ru-RU" sz="13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родился (был усыновлен) </a:t>
            </a:r>
            <a:r>
              <a:rPr lang="ru-RU" sz="13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первый и второй </a:t>
            </a:r>
            <a:r>
              <a:rPr lang="ru-RU" sz="13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ребенок</a:t>
            </a:r>
            <a:endParaRPr lang="en-US" sz="1300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 flipH="1">
            <a:off x="3041826" y="1207446"/>
            <a:ext cx="2106237" cy="572217"/>
          </a:xfrm>
          <a:prstGeom prst="wedgeRectCallout">
            <a:avLst>
              <a:gd name="adj1" fmla="val 4913"/>
              <a:gd name="adj2" fmla="val 106345"/>
            </a:avLst>
          </a:prstGeom>
          <a:solidFill>
            <a:srgbClr val="1734D0">
              <a:alpha val="92000"/>
            </a:srgbClr>
          </a:solidFill>
          <a:ln w="19050">
            <a:noFill/>
          </a:ln>
        </p:spPr>
        <p:txBody>
          <a:bodyPr vert="horz" lIns="68451" tIns="34252" rIns="68451" bIns="34252" rtlCol="0" anchor="ctr">
            <a:noAutofit/>
          </a:bodyPr>
          <a:lstStyle/>
          <a:p>
            <a:pPr algn="ctr" defTabSz="684394">
              <a:spcBef>
                <a:spcPct val="0"/>
              </a:spcBef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690</a:t>
            </a: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266,95 </a:t>
            </a:r>
            <a:endParaRPr lang="ru-RU" sz="2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684394">
              <a:spcBef>
                <a:spcPct val="0"/>
              </a:spcBef>
            </a:pPr>
            <a:r>
              <a:rPr lang="ru-RU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РУБЛЕЙ</a:t>
            </a:r>
            <a:endParaRPr lang="ru-RU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 flipH="1">
            <a:off x="5652120" y="1203598"/>
            <a:ext cx="2196719" cy="565866"/>
          </a:xfrm>
          <a:prstGeom prst="wedgeRectCallout">
            <a:avLst>
              <a:gd name="adj1" fmla="val 3904"/>
              <a:gd name="adj2" fmla="val 107848"/>
            </a:avLst>
          </a:prstGeom>
          <a:solidFill>
            <a:srgbClr val="1734D0">
              <a:alpha val="92000"/>
            </a:srgbClr>
          </a:solidFill>
          <a:ln w="19050">
            <a:solidFill>
              <a:sysClr val="window" lastClr="FFFFFF"/>
            </a:solidFill>
          </a:ln>
        </p:spPr>
        <p:txBody>
          <a:bodyPr vert="horz" lIns="68451" tIns="34252" rIns="68451" bIns="34252" rtlCol="0" anchor="ctr">
            <a:noAutofit/>
          </a:bodyPr>
          <a:lstStyle/>
          <a:p>
            <a:pPr algn="ctr" defTabSz="684394">
              <a:spcBef>
                <a:spcPct val="0"/>
              </a:spcBef>
            </a:pP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912 162,09 </a:t>
            </a:r>
            <a:r>
              <a:rPr lang="ru-RU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РУБЛЕЙ</a:t>
            </a:r>
          </a:p>
        </p:txBody>
      </p:sp>
      <p:sp>
        <p:nvSpPr>
          <p:cNvPr id="17" name="Прямоугольник 6"/>
          <p:cNvSpPr/>
          <p:nvPr/>
        </p:nvSpPr>
        <p:spPr>
          <a:xfrm>
            <a:off x="179512" y="1203598"/>
            <a:ext cx="1927081" cy="545441"/>
          </a:xfrm>
          <a:prstGeom prst="roundRect">
            <a:avLst/>
          </a:prstGeom>
          <a:solidFill>
            <a:srgbClr val="1734D0">
              <a:alpha val="92000"/>
            </a:srgbClr>
          </a:solidFill>
          <a:ln w="19050">
            <a:noFill/>
          </a:ln>
        </p:spPr>
        <p:txBody>
          <a:bodyPr vert="horz" lIns="68451" tIns="34252" rIns="68451" bIns="34252" rtlCol="0" anchor="ctr">
            <a:noAutofit/>
          </a:bodyPr>
          <a:lstStyle/>
          <a:p>
            <a:pPr algn="ctr" defTabSz="684394">
              <a:spcBef>
                <a:spcPct val="0"/>
              </a:spcBef>
            </a:pPr>
            <a:r>
              <a:rPr lang="en-US" sz="23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r>
              <a:rPr lang="ru-RU" sz="23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3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r>
              <a:rPr lang="ru-RU" sz="23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.202</a:t>
            </a:r>
            <a:r>
              <a:rPr lang="en-US" sz="23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23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013NizamutdinovaEM\Desktop\Фоны\razvitie_rebenka_ot_7_do_9_mesyatsev_novye_vozmozhnost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7301"/>
          <a:stretch/>
        </p:blipFill>
        <p:spPr bwMode="auto">
          <a:xfrm>
            <a:off x="0" y="0"/>
            <a:ext cx="7200292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9318"/>
            <a:ext cx="9144000" cy="5162818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1" rIns="91362" bIns="45681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5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7504" y="933994"/>
            <a:ext cx="6264696" cy="701652"/>
          </a:xfrm>
          <a:prstGeom prst="rect">
            <a:avLst/>
          </a:prstGeom>
          <a:solidFill>
            <a:sysClr val="window" lastClr="FFFFFF">
              <a:alpha val="53000"/>
            </a:sysClr>
          </a:solidFill>
          <a:ln w="0">
            <a:noFill/>
          </a:ln>
          <a:effectLst>
            <a:glow rad="127000">
              <a:sysClr val="window" lastClr="FFFFFF"/>
            </a:glow>
          </a:effectLst>
          <a:scene3d>
            <a:camera prst="orthographicFront">
              <a:rot lat="0" lon="0" rev="0"/>
            </a:camera>
            <a:lightRig rig="balanced" dir="tr"/>
          </a:scene3d>
          <a:sp3d extrusionH="76200" contourW="14605" prstMaterial="plastic">
            <a:bevelT w="50800"/>
            <a:extrusionClr>
              <a:sysClr val="window" lastClr="FFFFFF"/>
            </a:extrusionClr>
            <a:contourClr>
              <a:sysClr val="window" lastClr="FFFFFF"/>
            </a:contourClr>
          </a:sp3d>
        </p:spPr>
        <p:txBody>
          <a:bodyPr wrap="square" lIns="91362" tIns="45681" rIns="91362" bIns="45681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lvl="0"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2000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ертификат на материнский капитал с апреля 2020 года</a:t>
            </a:r>
            <a:r>
              <a:rPr lang="ru-RU" sz="2400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выдается</a:t>
            </a:r>
            <a:r>
              <a:rPr lang="ru-RU" sz="2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проактивном режиме</a:t>
            </a:r>
            <a:endParaRPr lang="ru-RU" sz="2400" kern="0" dirty="0">
              <a:solidFill>
                <a:srgbClr val="17375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 bwMode="auto">
          <a:xfrm>
            <a:off x="182563" y="4388341"/>
            <a:ext cx="8558212" cy="631681"/>
          </a:xfrm>
          <a:prstGeom prst="rect">
            <a:avLst/>
          </a:prstGeom>
          <a:solidFill>
            <a:sysClr val="window" lastClr="FFFFFF">
              <a:alpha val="32156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23" tIns="44562" rIns="89123" bIns="44562">
            <a:spAutoFit/>
          </a:bodyPr>
          <a:lstStyle>
            <a:lvl1pPr indent="-1588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912045">
              <a:lnSpc>
                <a:spcPct val="80000"/>
              </a:lnSpc>
              <a:tabLst>
                <a:tab pos="8243315" algn="l"/>
                <a:tab pos="8336896" algn="l"/>
              </a:tabLst>
              <a:defRPr/>
            </a:pPr>
            <a:r>
              <a:rPr lang="ru-RU" sz="20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обращения в органы СФР сертификаты на материнский капитал получили</a:t>
            </a:r>
            <a:r>
              <a:rPr lang="ru-RU" sz="24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120,5 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 </a:t>
            </a:r>
            <a:r>
              <a:rPr lang="ru-RU" sz="2000" b="1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семей.</a:t>
            </a: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179513" y="195486"/>
            <a:ext cx="5040560" cy="50405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rm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СЕРТИФИКАТОВ</a:t>
            </a:r>
          </a:p>
        </p:txBody>
      </p:sp>
      <p:pic>
        <p:nvPicPr>
          <p:cNvPr id="4098" name="Picture 2" descr="C:\Users\013khadyevans\Desktop\8 марта\IMG-20250303-WA0002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" b="33799"/>
          <a:stretch/>
        </p:blipFill>
        <p:spPr bwMode="auto">
          <a:xfrm>
            <a:off x="6300208" y="1283694"/>
            <a:ext cx="2376264" cy="3104647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softEdge rad="63500"/>
          </a:effectLst>
          <a:extLst/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899592" y="2103894"/>
            <a:ext cx="4104457" cy="1908016"/>
          </a:xfrm>
          <a:prstGeom prst="rect">
            <a:avLst/>
          </a:prstGeom>
          <a:solidFill>
            <a:srgbClr val="1734D0"/>
          </a:solidFill>
          <a:ln w="38100" cap="flat" cmpd="sng" algn="ctr"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68490" tIns="34252" rIns="68490" bIns="34252" anchor="ctr"/>
          <a:lstStyle>
            <a:defPPr>
              <a:defRPr lang="ru-RU"/>
            </a:defPPr>
            <a:lvl1pPr marR="0" lvl="0" indent="0" algn="ctr" defTabSz="6856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Batang" pitchFamily="18" charset="-127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 момента реализации программы с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2007 г.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сертификаты на материнский капитал получили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семей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997003" y="-19318"/>
            <a:ext cx="1101143" cy="502276"/>
          </a:xfrm>
          <a:custGeom>
            <a:avLst/>
            <a:gdLst>
              <a:gd name="connsiteX0" fmla="*/ 0 w 1101143"/>
              <a:gd name="connsiteY0" fmla="*/ 12879 h 502276"/>
              <a:gd name="connsiteX1" fmla="*/ 669701 w 1101143"/>
              <a:gd name="connsiteY1" fmla="*/ 502276 h 502276"/>
              <a:gd name="connsiteX2" fmla="*/ 1101143 w 1101143"/>
              <a:gd name="connsiteY2" fmla="*/ 495836 h 502276"/>
              <a:gd name="connsiteX3" fmla="*/ 431442 w 1101143"/>
              <a:gd name="connsiteY3" fmla="*/ 0 h 502276"/>
              <a:gd name="connsiteX4" fmla="*/ 0 w 1101143"/>
              <a:gd name="connsiteY4" fmla="*/ 12879 h 5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143" h="502276">
                <a:moveTo>
                  <a:pt x="0" y="12879"/>
                </a:moveTo>
                <a:lnTo>
                  <a:pt x="669701" y="502276"/>
                </a:lnTo>
                <a:lnTo>
                  <a:pt x="1101143" y="495836"/>
                </a:lnTo>
                <a:lnTo>
                  <a:pt x="431442" y="0"/>
                </a:lnTo>
                <a:lnTo>
                  <a:pt x="0" y="12879"/>
                </a:lnTo>
                <a:close/>
              </a:path>
            </a:pathLst>
          </a:custGeom>
          <a:solidFill>
            <a:srgbClr val="003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Рисунок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339306"/>
              </p:ext>
            </p:extLst>
          </p:nvPr>
        </p:nvGraphicFramePr>
        <p:xfrm>
          <a:off x="251521" y="4092919"/>
          <a:ext cx="4140200" cy="1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23560" r="8140"/>
          <a:stretch/>
        </p:blipFill>
        <p:spPr bwMode="auto">
          <a:xfrm>
            <a:off x="5292080" y="2787774"/>
            <a:ext cx="3024336" cy="2033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134938" y="2058491"/>
            <a:ext cx="4464496" cy="369243"/>
          </a:xfrm>
          <a:prstGeom prst="rect">
            <a:avLst/>
          </a:prstGeom>
          <a:noFill/>
        </p:spPr>
        <p:txBody>
          <a:bodyPr wrap="square" lIns="91350" tIns="45676" rIns="91350" bIns="45676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РАСПОРЯЖЕНИЕ СРЕДСТВАМИ </a:t>
            </a: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endParaRPr lang="ru-RU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572000" y="3291824"/>
            <a:ext cx="810113" cy="225013"/>
          </a:xfrm>
          <a:prstGeom prst="rect">
            <a:avLst/>
          </a:prstGeom>
        </p:spPr>
        <p:txBody>
          <a:bodyPr wrap="square" lIns="91350" tIns="45676" rIns="91350" bIns="45676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340"/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ТЫС.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220072" y="1347614"/>
            <a:ext cx="2251195" cy="1440160"/>
            <a:chOff x="4716016" y="1347614"/>
            <a:chExt cx="2251195" cy="1440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148063" y="1347614"/>
              <a:ext cx="1819147" cy="1224000"/>
            </a:xfrm>
            <a:prstGeom prst="rect">
              <a:avLst/>
            </a:prstGeom>
            <a:solidFill>
              <a:schemeClr val="bg1">
                <a:lumMod val="95000"/>
                <a:alpha val="92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5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4716016" y="1347614"/>
              <a:ext cx="2251195" cy="1440160"/>
              <a:chOff x="1038014" y="3003894"/>
              <a:chExt cx="1330141" cy="1944000"/>
            </a:xfrm>
          </p:grpSpPr>
          <p:sp>
            <p:nvSpPr>
              <p:cNvPr id="23" name="Oval 5"/>
              <p:cNvSpPr/>
              <p:nvPr/>
            </p:nvSpPr>
            <p:spPr>
              <a:xfrm>
                <a:off x="1038014" y="3867894"/>
                <a:ext cx="1169902" cy="1080000"/>
              </a:xfrm>
              <a:prstGeom prst="ellipse">
                <a:avLst/>
              </a:prstGeom>
              <a:noFill/>
              <a:ln w="63500" cap="flat" cmpd="sng" algn="ctr">
                <a:noFill/>
                <a:prstDash val="solid"/>
              </a:ln>
              <a:effectLst/>
            </p:spPr>
            <p:txBody>
              <a:bodyPr lIns="91418" tIns="45709" rIns="91418" bIns="45709" rtlCol="0" anchor="ctr"/>
              <a:lstStyle/>
              <a:p>
                <a:pPr algn="ctr" defTabSz="456662">
                  <a:defRPr/>
                </a:pPr>
                <a:endParaRPr lang="ko-KR" altLang="en-US" sz="1900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Tw Cen MT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286748" y="3003894"/>
                <a:ext cx="1081407" cy="1246326"/>
              </a:xfrm>
              <a:prstGeom prst="rect">
                <a:avLst/>
              </a:prstGeom>
            </p:spPr>
            <p:txBody>
              <a:bodyPr wrap="square" lIns="91418" tIns="45709" rIns="91418" bIns="45709">
                <a:spAutoFit/>
              </a:bodyPr>
              <a:lstStyle/>
              <a:p>
                <a:pPr defTabSz="456662">
                  <a:defRPr/>
                </a:pPr>
                <a:r>
                  <a:rPr lang="ru-RU" kern="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Направлено</a:t>
                </a:r>
                <a:endParaRPr lang="ru-RU" kern="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defTabSz="456662">
                  <a:defRPr/>
                </a:pPr>
                <a:r>
                  <a:rPr lang="ru-RU" sz="3600" b="1" kern="0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en-US" sz="3600" b="1" kern="0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ru-RU" sz="3600" b="1" kern="0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9,55</a:t>
                </a:r>
                <a:endParaRPr lang="ru-RU" sz="3600" b="1" kern="0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106523" y="2211710"/>
              <a:ext cx="1656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497">
                <a:defRPr/>
              </a:pPr>
              <a:r>
                <a:rPr lang="ru-RU" sz="1600" kern="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МЛРД. РУБ.</a:t>
              </a:r>
            </a:p>
          </p:txBody>
        </p:sp>
      </p:grpSp>
      <p:sp>
        <p:nvSpPr>
          <p:cNvPr id="26" name="Подзаголовок 2"/>
          <p:cNvSpPr txBox="1">
            <a:spLocks/>
          </p:cNvSpPr>
          <p:nvPr/>
        </p:nvSpPr>
        <p:spPr>
          <a:xfrm>
            <a:off x="188779" y="4460675"/>
            <a:ext cx="1358891" cy="238470"/>
          </a:xfrm>
          <a:prstGeom prst="rect">
            <a:avLst/>
          </a:prstGeom>
          <a:gradFill rotWithShape="1">
            <a:gsLst>
              <a:gs pos="0">
                <a:sysClr val="window" lastClr="FFFFFF">
                  <a:lumMod val="95000"/>
                </a:sys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68471" tIns="34262" rIns="68471" bIns="34262" rtlCol="0" anchor="ctr">
            <a:spAutoFit/>
          </a:bodyPr>
          <a:lstStyle>
            <a:defPPr>
              <a:defRPr lang="ru-RU"/>
            </a:defPPr>
            <a:lvl1pPr defTabSz="685036">
              <a:defRPr sz="1200" kern="0">
                <a:solidFill>
                  <a:srgbClr val="C00000"/>
                </a:solidFill>
                <a:latin typeface="Franklin Gothic Medium" pitchFamily="34" charset="0"/>
                <a:ea typeface="Batang" pitchFamily="18" charset="-127"/>
                <a:cs typeface="Calibri" panose="020F0502020204030204" pitchFamily="34" charset="0"/>
              </a:defRPr>
            </a:lvl1pPr>
            <a:lvl2pPr marL="457200" defTabSz="914400">
              <a:defRPr>
                <a:solidFill>
                  <a:schemeClr val="dk1"/>
                </a:solidFill>
              </a:defRPr>
            </a:lvl2pPr>
            <a:lvl3pPr marL="914400" defTabSz="914400">
              <a:defRPr>
                <a:solidFill>
                  <a:schemeClr val="dk1"/>
                </a:solidFill>
              </a:defRPr>
            </a:lvl3pPr>
            <a:lvl4pPr marL="1371600" defTabSz="914400">
              <a:defRPr>
                <a:solidFill>
                  <a:schemeClr val="dk1"/>
                </a:solidFill>
              </a:defRPr>
            </a:lvl4pPr>
            <a:lvl5pPr marL="1828800" defTabSz="914400">
              <a:defRPr>
                <a:solidFill>
                  <a:schemeClr val="dk1"/>
                </a:solidFill>
              </a:defRPr>
            </a:lvl5pPr>
            <a:lvl6pPr marL="2286000" defTabSz="914400">
              <a:defRPr>
                <a:solidFill>
                  <a:schemeClr val="dk1"/>
                </a:solidFill>
              </a:defRPr>
            </a:lvl6pPr>
            <a:lvl7pPr marL="2743200" defTabSz="914400">
              <a:defRPr>
                <a:solidFill>
                  <a:schemeClr val="dk1"/>
                </a:solidFill>
              </a:defRPr>
            </a:lvl7pPr>
            <a:lvl8pPr marL="3200400" defTabSz="914400">
              <a:defRPr>
                <a:solidFill>
                  <a:schemeClr val="dk1"/>
                </a:solidFill>
              </a:defRPr>
            </a:lvl8pPr>
            <a:lvl9pPr marL="3657600" defTabSz="914400"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РАСПОРЯДИЛИСЬ</a:t>
            </a:r>
          </a:p>
        </p:txBody>
      </p:sp>
      <p:sp>
        <p:nvSpPr>
          <p:cNvPr id="27" name="TextBox 59"/>
          <p:cNvSpPr txBox="1"/>
          <p:nvPr/>
        </p:nvSpPr>
        <p:spPr>
          <a:xfrm>
            <a:off x="107504" y="3876892"/>
            <a:ext cx="1800200" cy="338465"/>
          </a:xfrm>
          <a:prstGeom prst="rect">
            <a:avLst/>
          </a:prstGeom>
          <a:noFill/>
        </p:spPr>
        <p:txBody>
          <a:bodyPr wrap="square" lIns="91350" tIns="45676" rIns="91350" bIns="45676" rtlCol="0">
            <a:spAutoFit/>
          </a:bodyPr>
          <a:lstStyle>
            <a:defPPr>
              <a:defRPr lang="ru-RU"/>
            </a:defPPr>
            <a:lvl1pPr defTabSz="914265">
              <a:defRPr sz="1300" b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 sz="1600" b="0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600" b="0" kern="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600" b="0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ГОДУ: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3203848" y="4452954"/>
            <a:ext cx="810113" cy="225013"/>
          </a:xfrm>
          <a:prstGeom prst="rect">
            <a:avLst/>
          </a:prstGeom>
        </p:spPr>
        <p:txBody>
          <a:bodyPr wrap="square" lIns="91350" tIns="45676" rIns="91350" bIns="45676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340"/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ТЫС.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517" y="2449299"/>
            <a:ext cx="3101974" cy="338475"/>
          </a:xfrm>
          <a:prstGeom prst="rect">
            <a:avLst/>
          </a:prstGeom>
          <a:noFill/>
        </p:spPr>
        <p:txBody>
          <a:bodyPr wrap="none" lIns="91362" tIns="45681" rIns="91362" bIns="45681">
            <a:spAutoFit/>
          </a:bodyPr>
          <a:lstStyle/>
          <a:p>
            <a:pPr defTabSz="913497">
              <a:defRPr/>
            </a:pPr>
            <a:r>
              <a:rPr lang="ru-RU" sz="16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ПЕРИОД с 2008 ПО </a:t>
            </a:r>
            <a:r>
              <a:rPr lang="ru-RU" sz="160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6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гг.</a:t>
            </a:r>
          </a:p>
        </p:txBody>
      </p:sp>
      <p:graphicFrame>
        <p:nvGraphicFramePr>
          <p:cNvPr id="31" name="Рисунок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401870"/>
              </p:ext>
            </p:extLst>
          </p:nvPr>
        </p:nvGraphicFramePr>
        <p:xfrm>
          <a:off x="431540" y="2940791"/>
          <a:ext cx="4212468" cy="1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Заголовок 4"/>
          <p:cNvSpPr txBox="1">
            <a:spLocks/>
          </p:cNvSpPr>
          <p:nvPr/>
        </p:nvSpPr>
        <p:spPr>
          <a:xfrm>
            <a:off x="179512" y="195486"/>
            <a:ext cx="5688632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10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МАТЕРИНСКИЙ (СЕМЕЙНЫЙ) КАПИТАЛ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93564" y="3310870"/>
            <a:ext cx="1363107" cy="238470"/>
          </a:xfrm>
          <a:prstGeom prst="rect">
            <a:avLst/>
          </a:prstGeom>
          <a:gradFill rotWithShape="1">
            <a:gsLst>
              <a:gs pos="0">
                <a:sysClr val="window" lastClr="FFFFFF">
                  <a:lumMod val="95000"/>
                </a:sys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68471" tIns="34262" rIns="68471" bIns="34262" rtlCol="0" anchor="ctr">
            <a:spAutoFit/>
          </a:bodyPr>
          <a:lstStyle>
            <a:defPPr>
              <a:defRPr lang="ru-RU"/>
            </a:defPPr>
            <a:lvl1pPr defTabSz="685036">
              <a:defRPr sz="1200" kern="0">
                <a:solidFill>
                  <a:srgbClr val="C00000"/>
                </a:solidFill>
                <a:latin typeface="Franklin Gothic Medium" pitchFamily="34" charset="0"/>
                <a:ea typeface="Batang" pitchFamily="18" charset="-127"/>
                <a:cs typeface="Calibri" panose="020F0502020204030204" pitchFamily="34" charset="0"/>
              </a:defRPr>
            </a:lvl1pPr>
            <a:lvl2pPr marL="457200" defTabSz="914400">
              <a:defRPr>
                <a:solidFill>
                  <a:schemeClr val="dk1"/>
                </a:solidFill>
              </a:defRPr>
            </a:lvl2pPr>
            <a:lvl3pPr marL="914400" defTabSz="914400">
              <a:defRPr>
                <a:solidFill>
                  <a:schemeClr val="dk1"/>
                </a:solidFill>
              </a:defRPr>
            </a:lvl3pPr>
            <a:lvl4pPr marL="1371600" defTabSz="914400">
              <a:defRPr>
                <a:solidFill>
                  <a:schemeClr val="dk1"/>
                </a:solidFill>
              </a:defRPr>
            </a:lvl4pPr>
            <a:lvl5pPr marL="1828800" defTabSz="914400">
              <a:defRPr>
                <a:solidFill>
                  <a:schemeClr val="dk1"/>
                </a:solidFill>
              </a:defRPr>
            </a:lvl5pPr>
            <a:lvl6pPr marL="2286000" defTabSz="914400">
              <a:defRPr>
                <a:solidFill>
                  <a:schemeClr val="dk1"/>
                </a:solidFill>
              </a:defRPr>
            </a:lvl6pPr>
            <a:lvl7pPr marL="2743200" defTabSz="914400">
              <a:defRPr>
                <a:solidFill>
                  <a:schemeClr val="dk1"/>
                </a:solidFill>
              </a:defRPr>
            </a:lvl7pPr>
            <a:lvl8pPr marL="3200400" defTabSz="914400">
              <a:defRPr>
                <a:solidFill>
                  <a:schemeClr val="dk1"/>
                </a:solidFill>
              </a:defRPr>
            </a:lvl8pPr>
            <a:lvl9pPr marL="3657600" defTabSz="914400"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РАСПОРЯДИЛИСЬ</a:t>
            </a: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6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09460" y="906363"/>
            <a:ext cx="4667596" cy="864000"/>
          </a:xfrm>
          <a:prstGeom prst="rect">
            <a:avLst/>
          </a:prstGeom>
          <a:solidFill>
            <a:srgbClr val="1734D0"/>
          </a:solidFill>
          <a:ln w="38100" cap="flat" cmpd="sng" algn="ctr"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68490" tIns="34252" rIns="68490" bIns="34252" anchor="ctr"/>
          <a:lstStyle/>
          <a:p>
            <a:pPr algn="ctr" defTabSz="685037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95,0% </a:t>
            </a:r>
            <a:r>
              <a:rPr lang="ru-RU" sz="16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РАСПОРЯДИЛИСЬ СРЕДСТВАМИ   МАТЕРИНСКОГО КАПИТАЛА </a:t>
            </a:r>
            <a:endParaRPr lang="ru-RU" sz="16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8"/>
          <p:cNvSpPr txBox="1">
            <a:spLocks noChangeArrowheads="1"/>
          </p:cNvSpPr>
          <p:nvPr/>
        </p:nvSpPr>
        <p:spPr bwMode="auto">
          <a:xfrm>
            <a:off x="179512" y="843558"/>
            <a:ext cx="6912768" cy="1013324"/>
          </a:xfrm>
          <a:prstGeom prst="rect">
            <a:avLst/>
          </a:prstGeom>
          <a:solidFill>
            <a:sysClr val="window" lastClr="FFFFFF">
              <a:alpha val="32156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123" tIns="44562" rIns="89123" bIns="44562">
            <a:spAutoFit/>
          </a:bodyPr>
          <a:lstStyle>
            <a:lvl1pPr indent="-1588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12813"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8250238" algn="l"/>
                <a:tab pos="83439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912045" fontAlgn="base">
              <a:spcBef>
                <a:spcPct val="0"/>
              </a:spcBef>
              <a:spcAft>
                <a:spcPct val="0"/>
              </a:spcAft>
              <a:tabLst>
                <a:tab pos="8243315" algn="l"/>
                <a:tab pos="8336896" algn="l"/>
              </a:tabLst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ru-RU" sz="28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9,55</a:t>
            </a:r>
            <a:r>
              <a:rPr lang="en-US" sz="28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млрд.</a:t>
            </a:r>
            <a:r>
              <a:rPr lang="ru-RU" sz="2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  <a:r>
              <a:rPr lang="ru-RU" sz="24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kern="0" dirty="0">
                <a:solidFill>
                  <a:srgbClr val="17375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выплачено из средств федерального бюджета на предоставление мер государственной поддержки семей, имеющих детей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79517" y="123478"/>
            <a:ext cx="5040559" cy="64807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Autofit/>
          </a:bodyPr>
          <a:lstStyle>
            <a:defPPr>
              <a:defRPr lang="ru-RU"/>
            </a:defPPr>
            <a:lvl1pPr defTabSz="91377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None/>
              <a:defRPr sz="2100" b="1">
                <a:solidFill>
                  <a:srgbClr val="005BD3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13003">
              <a:defRPr/>
            </a:pPr>
            <a:r>
              <a:rPr lang="ru-RU" sz="2000" kern="0" dirty="0">
                <a:solidFill>
                  <a:srgbClr val="1734D0"/>
                </a:solidFill>
              </a:rPr>
              <a:t>РАСПОРЯЖЕНИЕ СРЕДСТВАМИ МАТЕРИНСКОГО КАПИТАЛА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76087"/>
              </p:ext>
            </p:extLst>
          </p:nvPr>
        </p:nvGraphicFramePr>
        <p:xfrm>
          <a:off x="827088" y="1192213"/>
          <a:ext cx="829786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Лист" r:id="rId4" imgW="8296323" imgH="3886110" progId="Excel.Sheet.8">
                  <p:embed/>
                </p:oleObj>
              </mc:Choice>
              <mc:Fallback>
                <p:oleObj name="Лист" r:id="rId4" imgW="8296323" imgH="3886110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92213"/>
                        <a:ext cx="829786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7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sp>
        <p:nvSpPr>
          <p:cNvPr id="33" name="Прямоугольник 32"/>
          <p:cNvSpPr/>
          <p:nvPr/>
        </p:nvSpPr>
        <p:spPr>
          <a:xfrm>
            <a:off x="196850" y="1508125"/>
            <a:ext cx="8623300" cy="32781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62" tIns="45681" rIns="91362" bIns="45681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34" name="Трапеция 33"/>
          <p:cNvSpPr/>
          <p:nvPr/>
        </p:nvSpPr>
        <p:spPr>
          <a:xfrm rot="14674451">
            <a:off x="3953579" y="2215342"/>
            <a:ext cx="1296988" cy="1191914"/>
          </a:xfrm>
          <a:prstGeom prst="trapezoid">
            <a:avLst/>
          </a:prstGeom>
          <a:solidFill>
            <a:srgbClr val="1734D0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62" tIns="45681" rIns="91362" bIns="45681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36" name="Трапеция 35"/>
          <p:cNvSpPr/>
          <p:nvPr/>
        </p:nvSpPr>
        <p:spPr>
          <a:xfrm rot="6125948">
            <a:off x="1449394" y="2560718"/>
            <a:ext cx="720725" cy="1101725"/>
          </a:xfrm>
          <a:prstGeom prst="trapezoid">
            <a:avLst/>
          </a:prstGeom>
          <a:solidFill>
            <a:srgbClr val="1734D0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62" tIns="45681" rIns="91362" bIns="45681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4025900" y="2647953"/>
            <a:ext cx="1335088" cy="4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1" rIns="91362" bIns="45681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24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,7</a:t>
            </a:r>
            <a:r>
              <a:rPr lang="ru-RU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ru-RU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4572000" y="2079308"/>
            <a:ext cx="1872208" cy="4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2" tIns="45681" rIns="91362" bIns="45681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322,9 </a:t>
            </a: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</a:t>
            </a:r>
            <a:endParaRPr lang="ru-RU" sz="20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1331640" y="2859782"/>
            <a:ext cx="1092200" cy="4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1" rIns="91362" bIns="45681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12,2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ru-RU" sz="2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504" y="2499742"/>
            <a:ext cx="1584176" cy="492364"/>
          </a:xfrm>
          <a:prstGeom prst="rect">
            <a:avLst/>
          </a:prstGeom>
          <a:noFill/>
        </p:spPr>
        <p:txBody>
          <a:bodyPr wrap="square" lIns="91362" tIns="45681" rIns="91362" bIns="45681">
            <a:spAutoFit/>
          </a:bodyPr>
          <a:lstStyle>
            <a:defPPr>
              <a:defRPr lang="ru-RU"/>
            </a:defPPr>
            <a:lvl1pPr>
              <a:defRPr sz="2800" b="1">
                <a:latin typeface="Franklin Gothic Medium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  <a:r>
              <a:rPr lang="ru-RU" sz="2600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600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sz="2600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</a:t>
            </a:r>
          </a:p>
        </p:txBody>
      </p:sp>
      <p:sp>
        <p:nvSpPr>
          <p:cNvPr id="41" name="Трапеция 40"/>
          <p:cNvSpPr/>
          <p:nvPr/>
        </p:nvSpPr>
        <p:spPr>
          <a:xfrm rot="4670023">
            <a:off x="1441453" y="3337147"/>
            <a:ext cx="636587" cy="1195388"/>
          </a:xfrm>
          <a:prstGeom prst="trapezoid">
            <a:avLst/>
          </a:prstGeom>
          <a:solidFill>
            <a:sysClr val="window" lastClr="FFFFFF">
              <a:lumMod val="85000"/>
              <a:alpha val="57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362" tIns="45681" rIns="91362" bIns="45681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42" name="TextBox 25"/>
          <p:cNvSpPr txBox="1">
            <a:spLocks noChangeArrowheads="1"/>
          </p:cNvSpPr>
          <p:nvPr/>
        </p:nvSpPr>
        <p:spPr bwMode="auto">
          <a:xfrm>
            <a:off x="107504" y="3982372"/>
            <a:ext cx="1584176" cy="4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2" tIns="45681" rIns="91362" bIns="45681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32,9 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тыс.</a:t>
            </a:r>
          </a:p>
        </p:txBody>
      </p:sp>
      <p:sp>
        <p:nvSpPr>
          <p:cNvPr id="43" name="TextBox 26"/>
          <p:cNvSpPr txBox="1">
            <a:spLocks noChangeArrowheads="1"/>
          </p:cNvSpPr>
          <p:nvPr/>
        </p:nvSpPr>
        <p:spPr bwMode="auto">
          <a:xfrm>
            <a:off x="1259632" y="3723878"/>
            <a:ext cx="1093787" cy="4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81" rIns="91362" bIns="45681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8,0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ru-RU" sz="2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5726"/>
            <a:ext cx="1531171" cy="18733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8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99" r="97151">
                        <a14:foregroundMark x1="17391" y1="53143" x2="17391" y2="53143"/>
                        <a14:foregroundMark x1="6597" y1="91429" x2="6597" y2="91429"/>
                        <a14:foregroundMark x1="3748" y1="31429" x2="3748" y2="31429"/>
                        <a14:foregroundMark x1="80660" y1="57714" x2="80660" y2="57714"/>
                        <a14:foregroundMark x1="97301" y1="18286" x2="97301" y2="18286"/>
                        <a14:foregroundMark x1="95352" y1="45143" x2="95352" y2="45143"/>
                        <a14:foregroundMark x1="89655" y1="95714" x2="89655" y2="95714"/>
                        <a14:foregroundMark x1="29235" y1="97714" x2="29235" y2="97714"/>
                        <a14:foregroundMark x1="26537" y1="93143" x2="26537" y2="93143"/>
                        <a14:foregroundMark x1="10345" y1="68000" x2="10345" y2="68000"/>
                        <a14:foregroundMark x1="22939" y1="50286" x2="22939" y2="50286"/>
                        <a14:foregroundMark x1="15742" y1="45143" x2="15742" y2="45143"/>
                        <a14:foregroundMark x1="5697" y1="43429" x2="5697" y2="43429"/>
                        <a14:foregroundMark x1="5547" y1="17714" x2="5547" y2="17714"/>
                        <a14:foregroundMark x1="9595" y1="62571" x2="9595" y2="62571"/>
                        <a14:foregroundMark x1="4648" y1="68000" x2="4648" y2="68000"/>
                        <a14:foregroundMark x1="4198" y1="94571" x2="4198" y2="94571"/>
                        <a14:foregroundMark x1="9445" y1="81714" x2="9445" y2="81714"/>
                        <a14:foregroundMark x1="16792" y1="67429" x2="16792" y2="67429"/>
                        <a14:foregroundMark x1="21589" y1="59429" x2="21589" y2="59429"/>
                        <a14:foregroundMark x1="21589" y1="40857" x2="21589" y2="40857"/>
                        <a14:foregroundMark x1="9145" y1="53143" x2="9145" y2="53143"/>
                        <a14:foregroundMark x1="1199" y1="77714" x2="1199" y2="77714"/>
                        <a14:foregroundMark x1="3598" y1="91429" x2="3598" y2="91429"/>
                        <a14:foregroundMark x1="12894" y1="73714" x2="12894" y2="73714"/>
                        <a14:foregroundMark x1="22939" y1="36286" x2="22939" y2="36286"/>
                        <a14:foregroundMark x1="94153" y1="27143" x2="94153" y2="27143"/>
                        <a14:foregroundMark x1="95352" y1="57714" x2="95352" y2="57714"/>
                        <a14:foregroundMark x1="88756" y1="94000" x2="88756" y2="94000"/>
                        <a14:foregroundMark x1="11394" y1="55143" x2="11394" y2="55143"/>
                        <a14:foregroundMark x1="29385" y1="96286" x2="29385" y2="96286"/>
                        <a14:foregroundMark x1="24888" y1="98000" x2="24888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2" r="12096"/>
          <a:stretch/>
        </p:blipFill>
        <p:spPr bwMode="auto">
          <a:xfrm>
            <a:off x="4814546" y="1356256"/>
            <a:ext cx="3568326" cy="219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8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2" y="195486"/>
            <a:ext cx="554461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ЕЖЕМЕСЯЧНАЯ ВЫПЛАТА </a:t>
            </a:r>
            <a:r>
              <a:rPr lang="ru-RU" sz="2000" kern="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СРЕДСТВ </a:t>
            </a:r>
            <a:r>
              <a:rPr lang="ru-RU" sz="2000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МАТЕРИНСКОГО КАПИТАЛА</a:t>
            </a:r>
          </a:p>
        </p:txBody>
      </p:sp>
      <p:sp>
        <p:nvSpPr>
          <p:cNvPr id="13" name="Прямоугольник 6"/>
          <p:cNvSpPr/>
          <p:nvPr/>
        </p:nvSpPr>
        <p:spPr>
          <a:xfrm>
            <a:off x="411156" y="2403914"/>
            <a:ext cx="2099063" cy="648072"/>
          </a:xfrm>
          <a:prstGeom prst="roundRect">
            <a:avLst/>
          </a:prstGeom>
          <a:solidFill>
            <a:srgbClr val="1734D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337" tIns="45668" rIns="91337" bIns="45668" anchor="ctr"/>
          <a:lstStyle/>
          <a:p>
            <a:pPr algn="ctr" defTabSz="913340">
              <a:defRPr/>
            </a:pPr>
            <a:endParaRPr lang="ru-RU" sz="1400" kern="0">
              <a:ln>
                <a:solidFill>
                  <a:prstClr val="white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904" y="2475927"/>
            <a:ext cx="2098492" cy="469800"/>
          </a:xfrm>
          <a:prstGeom prst="roundRect">
            <a:avLst/>
          </a:prstGeom>
          <a:noFill/>
        </p:spPr>
        <p:txBody>
          <a:bodyPr wrap="square" lIns="91337" tIns="45668" rIns="91337" bIns="45668">
            <a:spAutoFit/>
          </a:bodyPr>
          <a:lstStyle/>
          <a:p>
            <a:pPr defTabSz="913340">
              <a:lnSpc>
                <a:spcPct val="90000"/>
              </a:lnSpc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12 741 </a:t>
            </a: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 rot="16200000">
            <a:off x="1763689" y="1673772"/>
            <a:ext cx="648072" cy="648074"/>
          </a:xfrm>
          <a:prstGeom prst="stripedRight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37" tIns="45668" rIns="91337" bIns="45668" rtlCol="0" anchor="ctr"/>
          <a:lstStyle/>
          <a:p>
            <a:pPr algn="ctr" defTabSz="913340">
              <a:defRPr/>
            </a:pPr>
            <a:endParaRPr lang="ru-RU" sz="1600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79513" y="3507854"/>
            <a:ext cx="5832648" cy="12241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1337" tIns="45668" rIns="91337" bIns="45668" anchor="ctr"/>
          <a:lstStyle/>
          <a:p>
            <a:pPr defTabSz="913340" fontAlgn="base">
              <a:spcBef>
                <a:spcPct val="0"/>
              </a:spcBef>
              <a:defRPr/>
            </a:pPr>
            <a:r>
              <a:rPr lang="ru-RU" sz="1600" b="1" kern="0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УСЛОВИИ, ЕСЛИ СРЕДНЕДУШЕВОЙ ДОХОД </a:t>
            </a:r>
          </a:p>
          <a:p>
            <a:pPr defTabSz="913340" fontAlgn="base">
              <a:spcBef>
                <a:spcPct val="0"/>
              </a:spcBef>
              <a:defRPr/>
            </a:pPr>
            <a:r>
              <a:rPr lang="ru-RU" sz="1600" b="1" kern="0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СЕМЬЕ </a:t>
            </a:r>
            <a:r>
              <a:rPr lang="ru-RU" sz="1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ПРЕВЫШАЕТ 2-КРАТНУЮ </a:t>
            </a:r>
            <a:r>
              <a:rPr lang="ru-RU" sz="1600" b="1" kern="0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ВЕЛИЧИНУ ПРОЖИТОЧНОГО МИНИМУМА </a:t>
            </a:r>
            <a:r>
              <a:rPr lang="ru-RU" sz="16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ДУШУ НАСЕЛЕНИЯ </a:t>
            </a:r>
            <a:r>
              <a:rPr lang="ru-RU" sz="1600" b="1" kern="0" dirty="0">
                <a:solidFill>
                  <a:srgbClr val="44546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СУБЪЕКТЕ РОССИЙСКОЙ ФЕДЕРАЦИИ</a:t>
            </a:r>
            <a:endParaRPr lang="ru-RU" sz="1600" b="1" kern="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6"/>
          <p:cNvSpPr/>
          <p:nvPr/>
        </p:nvSpPr>
        <p:spPr>
          <a:xfrm>
            <a:off x="2577110" y="1635646"/>
            <a:ext cx="2016224" cy="648072"/>
          </a:xfrm>
          <a:prstGeom prst="roundRect">
            <a:avLst/>
          </a:prstGeom>
          <a:solidFill>
            <a:srgbClr val="1734D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337" tIns="45668" rIns="91337" bIns="45668" anchor="ctr"/>
          <a:lstStyle/>
          <a:p>
            <a:pPr algn="ctr" defTabSz="913340"/>
            <a:endParaRPr lang="ru-RU" sz="1400" kern="0">
              <a:ln>
                <a:solidFill>
                  <a:prstClr val="white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7109" y="1707658"/>
            <a:ext cx="2098492" cy="469800"/>
          </a:xfrm>
          <a:prstGeom prst="roundRect">
            <a:avLst/>
          </a:prstGeom>
          <a:noFill/>
        </p:spPr>
        <p:txBody>
          <a:bodyPr wrap="square" lIns="91337" tIns="45668" rIns="91337" bIns="45668">
            <a:spAutoFit/>
          </a:bodyPr>
          <a:lstStyle/>
          <a:p>
            <a:pPr defTabSz="913340">
              <a:lnSpc>
                <a:spcPct val="90000"/>
              </a:lnSpc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14 621 </a:t>
            </a:r>
            <a:r>
              <a:rPr lang="ru-RU" sz="2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89973" y="3795888"/>
            <a:ext cx="2080861" cy="523141"/>
          </a:xfrm>
          <a:prstGeom prst="rect">
            <a:avLst/>
          </a:prstGeom>
        </p:spPr>
        <p:txBody>
          <a:bodyPr wrap="none" lIns="91362" tIns="45681" rIns="91362" bIns="45681">
            <a:spAutoFit/>
          </a:bodyPr>
          <a:lstStyle/>
          <a:p>
            <a:pPr algn="ctr" defTabSz="913340" fontAlgn="base">
              <a:spcBef>
                <a:spcPct val="0"/>
              </a:spcBef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30 146 </a:t>
            </a:r>
            <a:r>
              <a:rPr lang="ru-RU" sz="16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6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b="1" kern="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 rot="10800000">
            <a:off x="6084169" y="3795886"/>
            <a:ext cx="313193" cy="541236"/>
          </a:xfrm>
          <a:prstGeom prst="chevron">
            <a:avLst/>
          </a:prstGeom>
          <a:solidFill>
            <a:srgbClr val="1734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2" tIns="45681" rIns="91362" bIns="45681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42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Нашивка 35"/>
          <p:cNvSpPr/>
          <p:nvPr/>
        </p:nvSpPr>
        <p:spPr>
          <a:xfrm rot="10800000">
            <a:off x="6372202" y="3795886"/>
            <a:ext cx="313193" cy="541236"/>
          </a:xfrm>
          <a:prstGeom prst="chevron">
            <a:avLst/>
          </a:prstGeom>
          <a:solidFill>
            <a:srgbClr val="1734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362" tIns="45681" rIns="91362" bIns="45681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42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1203598"/>
            <a:ext cx="2276797" cy="307777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r>
              <a:rPr lang="ru-RU" sz="1400" cap="all" spc="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 </a:t>
            </a:r>
            <a:r>
              <a:rPr lang="ru-RU" sz="14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января 2025 </a:t>
            </a:r>
            <a:r>
              <a:rPr lang="ru-RU" sz="1100" cap="all" spc="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sz="1400" cap="all" spc="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cap="all" spc="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8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анные 9"/>
          <p:cNvSpPr/>
          <p:nvPr/>
        </p:nvSpPr>
        <p:spPr>
          <a:xfrm rot="8332782" flipH="1">
            <a:off x="6866132" y="-1131153"/>
            <a:ext cx="1728000" cy="435963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6100 h 16100"/>
              <a:gd name="connsiteX1" fmla="*/ 6389 w 10000"/>
              <a:gd name="connsiteY1" fmla="*/ 0 h 16100"/>
              <a:gd name="connsiteX2" fmla="*/ 10000 w 10000"/>
              <a:gd name="connsiteY2" fmla="*/ 6100 h 16100"/>
              <a:gd name="connsiteX3" fmla="*/ 8000 w 10000"/>
              <a:gd name="connsiteY3" fmla="*/ 16100 h 16100"/>
              <a:gd name="connsiteX4" fmla="*/ 0 w 10000"/>
              <a:gd name="connsiteY4" fmla="*/ 16100 h 16100"/>
              <a:gd name="connsiteX0" fmla="*/ 0 w 10885"/>
              <a:gd name="connsiteY0" fmla="*/ 16100 h 16100"/>
              <a:gd name="connsiteX1" fmla="*/ 6389 w 10885"/>
              <a:gd name="connsiteY1" fmla="*/ 0 h 16100"/>
              <a:gd name="connsiteX2" fmla="*/ 10885 w 10885"/>
              <a:gd name="connsiteY2" fmla="*/ 3879 h 16100"/>
              <a:gd name="connsiteX3" fmla="*/ 8000 w 10885"/>
              <a:gd name="connsiteY3" fmla="*/ 16100 h 16100"/>
              <a:gd name="connsiteX4" fmla="*/ 0 w 10885"/>
              <a:gd name="connsiteY4" fmla="*/ 16100 h 16100"/>
              <a:gd name="connsiteX0" fmla="*/ 0 w 11256"/>
              <a:gd name="connsiteY0" fmla="*/ 16100 h 16100"/>
              <a:gd name="connsiteX1" fmla="*/ 6389 w 11256"/>
              <a:gd name="connsiteY1" fmla="*/ 0 h 16100"/>
              <a:gd name="connsiteX2" fmla="*/ 11256 w 11256"/>
              <a:gd name="connsiteY2" fmla="*/ 4169 h 16100"/>
              <a:gd name="connsiteX3" fmla="*/ 8000 w 11256"/>
              <a:gd name="connsiteY3" fmla="*/ 16100 h 16100"/>
              <a:gd name="connsiteX4" fmla="*/ 0 w 11256"/>
              <a:gd name="connsiteY4" fmla="*/ 16100 h 16100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188 w 10444"/>
              <a:gd name="connsiteY3" fmla="*/ 16100 h 21662"/>
              <a:gd name="connsiteX4" fmla="*/ 0 w 10444"/>
              <a:gd name="connsiteY4" fmla="*/ 21662 h 21662"/>
              <a:gd name="connsiteX0" fmla="*/ 0 w 10444"/>
              <a:gd name="connsiteY0" fmla="*/ 21662 h 21662"/>
              <a:gd name="connsiteX1" fmla="*/ 5577 w 10444"/>
              <a:gd name="connsiteY1" fmla="*/ 0 h 21662"/>
              <a:gd name="connsiteX2" fmla="*/ 10444 w 10444"/>
              <a:gd name="connsiteY2" fmla="*/ 4169 h 21662"/>
              <a:gd name="connsiteX3" fmla="*/ 7291 w 10444"/>
              <a:gd name="connsiteY3" fmla="*/ 16710 h 21662"/>
              <a:gd name="connsiteX4" fmla="*/ 0 w 10444"/>
              <a:gd name="connsiteY4" fmla="*/ 21662 h 2166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91 w 10444"/>
              <a:gd name="connsiteY3" fmla="*/ 16590 h 21542"/>
              <a:gd name="connsiteX4" fmla="*/ 0 w 10444"/>
              <a:gd name="connsiteY4" fmla="*/ 21542 h 21542"/>
              <a:gd name="connsiteX0" fmla="*/ 0 w 10444"/>
              <a:gd name="connsiteY0" fmla="*/ 21542 h 21542"/>
              <a:gd name="connsiteX1" fmla="*/ 5392 w 10444"/>
              <a:gd name="connsiteY1" fmla="*/ 0 h 21542"/>
              <a:gd name="connsiteX2" fmla="*/ 10444 w 10444"/>
              <a:gd name="connsiteY2" fmla="*/ 4049 h 21542"/>
              <a:gd name="connsiteX3" fmla="*/ 7231 w 10444"/>
              <a:gd name="connsiteY3" fmla="*/ 16535 h 21542"/>
              <a:gd name="connsiteX4" fmla="*/ 0 w 10444"/>
              <a:gd name="connsiteY4" fmla="*/ 21542 h 2154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252 w 10465"/>
              <a:gd name="connsiteY3" fmla="*/ 16535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465"/>
              <a:gd name="connsiteY0" fmla="*/ 21412 h 21412"/>
              <a:gd name="connsiteX1" fmla="*/ 5413 w 10465"/>
              <a:gd name="connsiteY1" fmla="*/ 0 h 21412"/>
              <a:gd name="connsiteX2" fmla="*/ 10465 w 10465"/>
              <a:gd name="connsiteY2" fmla="*/ 4049 h 21412"/>
              <a:gd name="connsiteX3" fmla="*/ 7192 w 10465"/>
              <a:gd name="connsiteY3" fmla="*/ 16480 h 21412"/>
              <a:gd name="connsiteX4" fmla="*/ 0 w 1046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192 w 10525"/>
              <a:gd name="connsiteY3" fmla="*/ 16480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434 w 10525"/>
              <a:gd name="connsiteY3" fmla="*/ 16313 h 21412"/>
              <a:gd name="connsiteX4" fmla="*/ 0 w 10525"/>
              <a:gd name="connsiteY4" fmla="*/ 21412 h 21412"/>
              <a:gd name="connsiteX0" fmla="*/ 0 w 10525"/>
              <a:gd name="connsiteY0" fmla="*/ 21412 h 21412"/>
              <a:gd name="connsiteX1" fmla="*/ 5413 w 10525"/>
              <a:gd name="connsiteY1" fmla="*/ 0 h 21412"/>
              <a:gd name="connsiteX2" fmla="*/ 10525 w 10525"/>
              <a:gd name="connsiteY2" fmla="*/ 4489 h 21412"/>
              <a:gd name="connsiteX3" fmla="*/ 7711 w 10525"/>
              <a:gd name="connsiteY3" fmla="*/ 16122 h 21412"/>
              <a:gd name="connsiteX4" fmla="*/ 0 w 10525"/>
              <a:gd name="connsiteY4" fmla="*/ 21412 h 2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" h="21412">
                <a:moveTo>
                  <a:pt x="0" y="21412"/>
                </a:moveTo>
                <a:lnTo>
                  <a:pt x="5413" y="0"/>
                </a:lnTo>
                <a:lnTo>
                  <a:pt x="10525" y="4489"/>
                </a:lnTo>
                <a:lnTo>
                  <a:pt x="7711" y="16122"/>
                </a:lnTo>
                <a:cubicBezTo>
                  <a:pt x="5145" y="17834"/>
                  <a:pt x="2397" y="19768"/>
                  <a:pt x="0" y="21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676472" y="4754880"/>
            <a:ext cx="226711" cy="274320"/>
          </a:xfrm>
          <a:prstGeom prst="rect">
            <a:avLst/>
          </a:prstGeom>
          <a:noFill/>
          <a:ln>
            <a:solidFill>
              <a:srgbClr val="C8004C"/>
            </a:solidFill>
          </a:ln>
        </p:spPr>
        <p:txBody>
          <a:bodyPr vert="horz" lIns="0" tIns="45664" rIns="0" bIns="45664" rtlCol="0" anchor="ctr"/>
          <a:lstStyle>
            <a:defPPr>
              <a:defRPr lang="ru-RU"/>
            </a:defPPr>
            <a:lvl1pPr algn="ctr" defTabSz="914085">
              <a:defRPr sz="1400" b="1">
                <a:solidFill>
                  <a:srgbClr val="43467B"/>
                </a:solidFill>
                <a:latin typeface="Calibri"/>
              </a:defRPr>
            </a:lvl1pPr>
            <a:lvl2pPr marL="457166" defTabSz="914333"/>
            <a:lvl3pPr marL="914333" defTabSz="914333"/>
            <a:lvl4pPr marL="1371498" defTabSz="914333"/>
            <a:lvl5pPr marL="1828664" defTabSz="914333"/>
            <a:lvl6pPr marL="2285829" defTabSz="914333"/>
            <a:lvl7pPr marL="2742995" defTabSz="914333"/>
            <a:lvl8pPr marL="3200160" defTabSz="914333"/>
            <a:lvl9pPr marL="3657326" defTabSz="914333"/>
          </a:lstStyle>
          <a:p>
            <a:fld id="{4FAB73BC-B049-4115-A692-8D63A059BFB8}" type="slidenum">
              <a:rPr lang="ru-RU" noProof="1"/>
              <a:pPr/>
              <a:t>9</a:t>
            </a:fld>
            <a:endParaRPr lang="ru-RU" noProof="1"/>
          </a:p>
        </p:txBody>
      </p:sp>
      <p:sp>
        <p:nvSpPr>
          <p:cNvPr id="15" name="Текст 119">
            <a:extLst>
              <a:ext uri="{FF2B5EF4-FFF2-40B4-BE49-F238E27FC236}">
                <a16:creationId xmlns="" xmlns:a16="http://schemas.microsoft.com/office/drawing/2014/main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24656" y="4980979"/>
            <a:ext cx="130302" cy="114300"/>
          </a:xfrm>
          <a:prstGeom prst="rect">
            <a:avLst/>
          </a:prstGeom>
          <a:solidFill>
            <a:srgbClr val="C8004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664" tIns="45664" rIns="45664" bIns="45664" rtlCol="0">
            <a:normAutofit fontScale="25000" lnSpcReduction="20000"/>
          </a:bodyPr>
          <a:lstStyle>
            <a:defPPr>
              <a:defRPr lang="ru-RU"/>
            </a:defPPr>
            <a:lvl1pPr indent="0" defTabSz="91415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3467B"/>
              </a:buClr>
              <a:buSzPct val="100000"/>
              <a:buFont typeface="Arial" panose="020B0604020202020204" pitchFamily="34" charset="0"/>
              <a:buNone/>
              <a:defRPr sz="2000">
                <a:solidFill>
                  <a:prstClr val="black">
                    <a:alpha val="0"/>
                  </a:prstClr>
                </a:solidFill>
              </a:defRPr>
            </a:lvl1pPr>
            <a:lvl2pPr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lvl2pPr>
            <a:lvl3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4pPr>
            <a:lvl5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5pPr>
            <a:lvl6pPr marL="914400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ru-RU" noProof="1"/>
          </a:p>
        </p:txBody>
      </p:sp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" b="100000" l="17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2" y="195489"/>
            <a:ext cx="1031157" cy="77336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872" y="0"/>
            <a:ext cx="68356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8" rIns="91358" bIns="45678" rtlCol="0" anchor="ctr"/>
          <a:lstStyle/>
          <a:p>
            <a:pPr algn="ctr" defTabSz="913565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79512" y="195486"/>
            <a:ext cx="525658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499" tIns="34262" rIns="68499" bIns="0" rtlCol="0" anchor="ctr">
            <a:norm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003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000" kern="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ЕДИНОВРЕМЕННАЯ </a:t>
            </a:r>
            <a:r>
              <a:rPr lang="ru-RU" sz="2000" kern="0" dirty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ВЫПЛАТА СРЕДСТВ МАТЕРИНСКОГО </a:t>
            </a:r>
            <a:r>
              <a:rPr lang="ru-RU" sz="2000" kern="0" dirty="0" smtClean="0">
                <a:solidFill>
                  <a:srgbClr val="1734D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КАПИТАЛА </a:t>
            </a:r>
            <a:endParaRPr lang="ru-RU" sz="2000" kern="0" dirty="0">
              <a:solidFill>
                <a:srgbClr val="1734D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67544" y="1563638"/>
            <a:ext cx="3312368" cy="1008112"/>
          </a:xfrm>
          <a:prstGeom prst="rect">
            <a:avLst/>
          </a:prstGeom>
          <a:solidFill>
            <a:srgbClr val="1734D0"/>
          </a:solidFill>
          <a:ln w="38100" cap="flat" cmpd="sng" algn="ctr"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68490" tIns="34252" rIns="68490" bIns="34252" anchor="ctr"/>
          <a:lstStyle/>
          <a:p>
            <a:pPr algn="ctr" defTabSz="685037"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4,0 </a:t>
            </a:r>
            <a:r>
              <a:rPr lang="ru-RU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ru-RU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ВЛАДЕЛЬЦА СЕРТИФИКАТА </a:t>
            </a:r>
          </a:p>
          <a:p>
            <a:pPr algn="ctr" defTabSz="685037">
              <a:defRPr/>
            </a:pPr>
            <a:endParaRPr lang="ru-RU" sz="1600" b="1" kern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67544" y="2859782"/>
            <a:ext cx="3312368" cy="1152128"/>
          </a:xfrm>
          <a:prstGeom prst="rect">
            <a:avLst/>
          </a:prstGeom>
          <a:solidFill>
            <a:srgbClr val="1734D0"/>
          </a:solidFill>
          <a:ln w="38100" cap="flat" cmpd="sng" algn="ctr"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68490" tIns="34252" rIns="68490" bIns="34252" anchor="ctr"/>
          <a:lstStyle/>
          <a:p>
            <a:pPr algn="ctr" defTabSz="685037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СУММА </a:t>
            </a:r>
            <a:endParaRPr lang="en-US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685037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 10 тыс. руб.</a:t>
            </a:r>
            <a:endParaRPr lang="ru-RU" sz="16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9341"/>
          <a:stretch/>
        </p:blipFill>
        <p:spPr bwMode="auto">
          <a:xfrm>
            <a:off x="4355976" y="1347614"/>
            <a:ext cx="3581392" cy="3240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740506_TF00951641.potx" id="{D61D9B98-77EB-4AFD-A5C1-4C81238E65A1}" vid="{ED9A72C6-E22F-4D0A-8A23-0B9FD3BEF397}"/>
    </a:ext>
  </a:extLst>
</a:theme>
</file>

<file path=ppt/theme/theme3.xml><?xml version="1.0" encoding="utf-8"?>
<a:theme xmlns:a="http://schemas.openxmlformats.org/drawingml/2006/main" name="3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  <a:alpha val="92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 defTabSz="914333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740506_TF00951641.potx" id="{D61D9B98-77EB-4AFD-A5C1-4C81238E65A1}" vid="{ED9A72C6-E22F-4D0A-8A23-0B9FD3BEF397}"/>
    </a:ext>
  </a:extLst>
</a:theme>
</file>

<file path=ppt/theme/theme4.xml><?xml version="1.0" encoding="utf-8"?>
<a:theme xmlns:a="http://schemas.openxmlformats.org/drawingml/2006/main" name="4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06_TF00951641.potx" id="{D61D9B98-77EB-4AFD-A5C1-4C81238E65A1}" vid="{ED9A72C6-E22F-4D0A-8A23-0B9FD3BEF397}"/>
    </a:ext>
  </a:extLst>
</a:theme>
</file>

<file path=ppt/theme/theme5.xml><?xml version="1.0" encoding="utf-8"?>
<a:theme xmlns:a="http://schemas.openxmlformats.org/drawingml/2006/main" name="8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06_TF00951641.potx" id="{D61D9B98-77EB-4AFD-A5C1-4C81238E65A1}" vid="{ED9A72C6-E22F-4D0A-8A23-0B9FD3BEF397}"/>
    </a:ext>
  </a:extLst>
</a:theme>
</file>

<file path=ppt/theme/theme6.xml><?xml version="1.0" encoding="utf-8"?>
<a:theme xmlns:a="http://schemas.openxmlformats.org/drawingml/2006/main" name="7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06_TF00951641.potx" id="{D61D9B98-77EB-4AFD-A5C1-4C81238E65A1}" vid="{ED9A72C6-E22F-4D0A-8A23-0B9FD3BEF397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MSFT_04_Education">
    <a:majorFont>
      <a:latin typeface="Corbel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MSFT_04_Education">
    <a:majorFont>
      <a:latin typeface="Corbel"/>
      <a:ea typeface=""/>
      <a:cs typeface=""/>
    </a:majorFont>
    <a:minorFont>
      <a:latin typeface="Calibri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788</Words>
  <Application>Microsoft Office PowerPoint</Application>
  <PresentationFormat>Экран (16:9)</PresentationFormat>
  <Paragraphs>195</Paragraphs>
  <Slides>18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1_Воздушный поток</vt:lpstr>
      <vt:lpstr>2_Тема Office</vt:lpstr>
      <vt:lpstr>3_Тема Office</vt:lpstr>
      <vt:lpstr>4_Тема Office</vt:lpstr>
      <vt:lpstr>8_Тема Office</vt:lpstr>
      <vt:lpstr>7_Тема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Низамутдинова Эльвира Маратовна</dc:creator>
  <cp:lastModifiedBy>Никандрова Альбина Камилевна</cp:lastModifiedBy>
  <cp:revision>149</cp:revision>
  <cp:lastPrinted>2024-12-16T08:09:39Z</cp:lastPrinted>
  <dcterms:created xsi:type="dcterms:W3CDTF">2024-02-08T10:30:24Z</dcterms:created>
  <dcterms:modified xsi:type="dcterms:W3CDTF">2025-03-04T11:04:20Z</dcterms:modified>
</cp:coreProperties>
</file>